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2" r:id="rId6"/>
    <p:sldId id="260" r:id="rId7"/>
    <p:sldId id="264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https://rgw.lecta.ru/classwork-content_prod/01602adf-6207-4412-9e46-6234db5c81ab/objects/b126388-001/136-1.jpg"/>
          <p:cNvSpPr>
            <a:spLocks noChangeAspect="1" noChangeArrowheads="1"/>
          </p:cNvSpPr>
          <p:nvPr/>
        </p:nvSpPr>
        <p:spPr bwMode="auto">
          <a:xfrm>
            <a:off x="27797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3" descr="https://rgw.lecta.ru/classwork-content_prod/01602adf-6207-4412-9e46-6234db5c81ab/objects/b126388-001/136-2.jpg"/>
          <p:cNvSpPr>
            <a:spLocks noChangeAspect="1" noChangeArrowheads="1"/>
          </p:cNvSpPr>
          <p:nvPr/>
        </p:nvSpPr>
        <p:spPr bwMode="auto">
          <a:xfrm>
            <a:off x="28432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rgw.lecta.ru/classwork-content_prod/01602adf-6207-4412-9e46-6234db5c81ab/objects/b126388-001/136-3.jpg"/>
          <p:cNvSpPr>
            <a:spLocks noChangeAspect="1" noChangeArrowheads="1"/>
          </p:cNvSpPr>
          <p:nvPr/>
        </p:nvSpPr>
        <p:spPr bwMode="auto">
          <a:xfrm>
            <a:off x="31670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5" descr="https://rgw.lecta.ru/classwork-content_prod/01602adf-6207-4412-9e46-6234db5c81ab/objects/b126388-001/136-4.jpg"/>
          <p:cNvSpPr>
            <a:spLocks noChangeAspect="1" noChangeArrowheads="1"/>
          </p:cNvSpPr>
          <p:nvPr/>
        </p:nvSpPr>
        <p:spPr bwMode="auto">
          <a:xfrm>
            <a:off x="34877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https://rgw.lecta.ru/classwork-content_prod/01602adf-6207-4412-9e46-6234db5c81ab/objects/b126388-001/136-5.jpg"/>
          <p:cNvSpPr>
            <a:spLocks noChangeAspect="1" noChangeArrowheads="1"/>
          </p:cNvSpPr>
          <p:nvPr/>
        </p:nvSpPr>
        <p:spPr bwMode="auto">
          <a:xfrm>
            <a:off x="38084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7" descr="https://rgw.lecta.ru/classwork-content_prod/01602adf-6207-4412-9e46-6234db5c81ab/objects/b126388-001/136-6.jpg"/>
          <p:cNvSpPr>
            <a:spLocks noChangeAspect="1" noChangeArrowheads="1"/>
          </p:cNvSpPr>
          <p:nvPr/>
        </p:nvSpPr>
        <p:spPr bwMode="auto">
          <a:xfrm>
            <a:off x="412908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https://rgw.lecta.ru/classwork-content_prod/01602adf-6207-4412-9e46-6234db5c81ab/objects/b126388-001/136-7.jpg"/>
          <p:cNvSpPr>
            <a:spLocks noChangeAspect="1" noChangeArrowheads="1"/>
          </p:cNvSpPr>
          <p:nvPr/>
        </p:nvSpPr>
        <p:spPr bwMode="auto">
          <a:xfrm>
            <a:off x="44497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9" descr="https://rgw.lecta.ru/classwork-content_prod/01602adf-6207-4412-9e46-6234db5c81ab/objects/b126388-001/136-8.jpg"/>
          <p:cNvSpPr>
            <a:spLocks noChangeAspect="1" noChangeArrowheads="1"/>
          </p:cNvSpPr>
          <p:nvPr/>
        </p:nvSpPr>
        <p:spPr bwMode="auto">
          <a:xfrm>
            <a:off x="47704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0" descr="https://rgw.lecta.ru/classwork-content_prod/01602adf-6207-4412-9e46-6234db5c81ab/objects/b126388-001/136-9.jpg"/>
          <p:cNvSpPr>
            <a:spLocks noChangeAspect="1" noChangeArrowheads="1"/>
          </p:cNvSpPr>
          <p:nvPr/>
        </p:nvSpPr>
        <p:spPr bwMode="auto">
          <a:xfrm>
            <a:off x="50911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39752" y="21328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317522"/>
            <a:ext cx="6408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Favourite Pastimes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220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rgw.lecta.ru/classwork-content_prod/01602adf-6207-4412-9e46-6234db5c81ab/objects/b126388-001/136-1.jpg"/>
          <p:cNvSpPr>
            <a:spLocks noChangeAspect="1" noChangeArrowheads="1"/>
          </p:cNvSpPr>
          <p:nvPr/>
        </p:nvSpPr>
        <p:spPr bwMode="auto">
          <a:xfrm>
            <a:off x="27797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3" descr="https://rgw.lecta.ru/classwork-content_prod/01602adf-6207-4412-9e46-6234db5c81ab/objects/b126388-001/136-2.jpg"/>
          <p:cNvSpPr>
            <a:spLocks noChangeAspect="1" noChangeArrowheads="1"/>
          </p:cNvSpPr>
          <p:nvPr/>
        </p:nvSpPr>
        <p:spPr bwMode="auto">
          <a:xfrm>
            <a:off x="28432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rgw.lecta.ru/classwork-content_prod/01602adf-6207-4412-9e46-6234db5c81ab/objects/b126388-001/136-3.jpg"/>
          <p:cNvSpPr>
            <a:spLocks noChangeAspect="1" noChangeArrowheads="1"/>
          </p:cNvSpPr>
          <p:nvPr/>
        </p:nvSpPr>
        <p:spPr bwMode="auto">
          <a:xfrm>
            <a:off x="31670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5" descr="https://rgw.lecta.ru/classwork-content_prod/01602adf-6207-4412-9e46-6234db5c81ab/objects/b126388-001/136-4.jpg"/>
          <p:cNvSpPr>
            <a:spLocks noChangeAspect="1" noChangeArrowheads="1"/>
          </p:cNvSpPr>
          <p:nvPr/>
        </p:nvSpPr>
        <p:spPr bwMode="auto">
          <a:xfrm>
            <a:off x="34877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https://rgw.lecta.ru/classwork-content_prod/01602adf-6207-4412-9e46-6234db5c81ab/objects/b126388-001/136-5.jpg"/>
          <p:cNvSpPr>
            <a:spLocks noChangeAspect="1" noChangeArrowheads="1"/>
          </p:cNvSpPr>
          <p:nvPr/>
        </p:nvSpPr>
        <p:spPr bwMode="auto">
          <a:xfrm>
            <a:off x="38084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7" descr="https://rgw.lecta.ru/classwork-content_prod/01602adf-6207-4412-9e46-6234db5c81ab/objects/b126388-001/136-6.jpg"/>
          <p:cNvSpPr>
            <a:spLocks noChangeAspect="1" noChangeArrowheads="1"/>
          </p:cNvSpPr>
          <p:nvPr/>
        </p:nvSpPr>
        <p:spPr bwMode="auto">
          <a:xfrm>
            <a:off x="412908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https://rgw.lecta.ru/classwork-content_prod/01602adf-6207-4412-9e46-6234db5c81ab/objects/b126388-001/136-7.jpg"/>
          <p:cNvSpPr>
            <a:spLocks noChangeAspect="1" noChangeArrowheads="1"/>
          </p:cNvSpPr>
          <p:nvPr/>
        </p:nvSpPr>
        <p:spPr bwMode="auto">
          <a:xfrm>
            <a:off x="44497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9" descr="https://rgw.lecta.ru/classwork-content_prod/01602adf-6207-4412-9e46-6234db5c81ab/objects/b126388-001/136-8.jpg"/>
          <p:cNvSpPr>
            <a:spLocks noChangeAspect="1" noChangeArrowheads="1"/>
          </p:cNvSpPr>
          <p:nvPr/>
        </p:nvSpPr>
        <p:spPr bwMode="auto">
          <a:xfrm>
            <a:off x="47704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0" descr="https://rgw.lecta.ru/classwork-content_prod/01602adf-6207-4412-9e46-6234db5c81ab/objects/b126388-001/136-9.jpg"/>
          <p:cNvSpPr>
            <a:spLocks noChangeAspect="1" noChangeArrowheads="1"/>
          </p:cNvSpPr>
          <p:nvPr/>
        </p:nvSpPr>
        <p:spPr bwMode="auto">
          <a:xfrm>
            <a:off x="50911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39752" y="21328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266" name="Picture 2" descr="C:\Users\User\Desktop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20891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Unit</a:t>
            </a:r>
            <a:r>
              <a:rPr lang="en-US" sz="2800" b="1" dirty="0"/>
              <a:t> 5 Favourite Pastimes</a:t>
            </a:r>
          </a:p>
          <a:p>
            <a:r>
              <a:rPr lang="en-US" sz="2800" b="1" dirty="0" smtClean="0"/>
              <a:t>Step</a:t>
            </a:r>
            <a:r>
              <a:rPr lang="en-US" sz="2800" b="1" dirty="0"/>
              <a:t>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b="1" dirty="0" smtClean="0"/>
              <a:t>_____________________________________________________________________</a:t>
            </a:r>
            <a:endParaRPr lang="en-US" b="1" dirty="0"/>
          </a:p>
          <a:p>
            <a:endParaRPr lang="ru-RU" b="1" dirty="0" smtClean="0"/>
          </a:p>
          <a:p>
            <a:r>
              <a:rPr lang="en-US" b="1" dirty="0" smtClean="0"/>
              <a:t>DO </a:t>
            </a:r>
            <a:r>
              <a:rPr lang="en-US" b="1" dirty="0"/>
              <a:t>IT TOGETHER</a:t>
            </a:r>
          </a:p>
          <a:p>
            <a:endParaRPr lang="ru-RU" b="1" dirty="0" smtClean="0"/>
          </a:p>
          <a:p>
            <a:r>
              <a:rPr lang="en-US" b="1" dirty="0" smtClean="0"/>
              <a:t>1Check </a:t>
            </a:r>
            <a:r>
              <a:rPr lang="en-US" b="1" dirty="0"/>
              <a:t>your answers</a:t>
            </a:r>
            <a:r>
              <a:rPr lang="en-US" b="1" dirty="0" smtClean="0"/>
              <a:t>.</a:t>
            </a:r>
            <a:endParaRPr lang="ru-RU" b="1" dirty="0" smtClean="0"/>
          </a:p>
          <a:p>
            <a:endParaRPr lang="en-US" b="1" dirty="0"/>
          </a:p>
          <a:p>
            <a:r>
              <a:rPr lang="en-US" dirty="0"/>
              <a:t>Hello, everybody! How are you? My name is Miranda. I’m English and I come from Brighton. I’m 18 years old. I have different interests. I love </a:t>
            </a:r>
            <a:r>
              <a:rPr lang="en-US" b="1" dirty="0"/>
              <a:t>music</a:t>
            </a:r>
            <a:r>
              <a:rPr lang="en-US" dirty="0"/>
              <a:t> and </a:t>
            </a:r>
            <a:r>
              <a:rPr lang="en-US" b="1" dirty="0"/>
              <a:t>painting</a:t>
            </a:r>
            <a:r>
              <a:rPr lang="en-US" dirty="0"/>
              <a:t>, I </a:t>
            </a:r>
            <a:r>
              <a:rPr lang="en-US" b="1" dirty="0"/>
              <a:t>keep two pets</a:t>
            </a:r>
            <a:r>
              <a:rPr lang="en-US" dirty="0"/>
              <a:t>, and I’m fond of </a:t>
            </a:r>
            <a:r>
              <a:rPr lang="en-US" b="1" dirty="0"/>
              <a:t>cooking</a:t>
            </a:r>
            <a:r>
              <a:rPr lang="en-US" dirty="0"/>
              <a:t>. But my most </a:t>
            </a:r>
            <a:r>
              <a:rPr lang="en-US" dirty="0" err="1"/>
              <a:t>favourite</a:t>
            </a:r>
            <a:r>
              <a:rPr lang="en-US" dirty="0"/>
              <a:t> pastime is </a:t>
            </a:r>
            <a:r>
              <a:rPr lang="en-US" b="1" dirty="0"/>
              <a:t>travelling</a:t>
            </a:r>
            <a:r>
              <a:rPr lang="en-US" dirty="0"/>
              <a:t>. I spend a lot of time going on trips to different countries in the world. When I come to a new town, I always take a long walk there. I love </a:t>
            </a:r>
            <a:r>
              <a:rPr lang="en-US" b="1" dirty="0"/>
              <a:t>walking</a:t>
            </a:r>
            <a:r>
              <a:rPr lang="en-US" dirty="0"/>
              <a:t> very much. When you walk about a town, you can always stop and take a photo. </a:t>
            </a:r>
            <a:r>
              <a:rPr lang="en-US" b="1" dirty="0"/>
              <a:t>Taking photos</a:t>
            </a:r>
            <a:r>
              <a:rPr lang="en-US" dirty="0"/>
              <a:t> is my </a:t>
            </a:r>
            <a:r>
              <a:rPr lang="en-US" dirty="0" err="1"/>
              <a:t>favourite</a:t>
            </a:r>
            <a:r>
              <a:rPr lang="en-US" dirty="0"/>
              <a:t> pastime too. I also like </a:t>
            </a:r>
            <a:r>
              <a:rPr lang="en-US" b="1" dirty="0"/>
              <a:t>shopping</a:t>
            </a:r>
            <a:r>
              <a:rPr lang="en-US" dirty="0"/>
              <a:t>. My parents say I spend much money on clothes but I think it’s wonderful to wear new and </a:t>
            </a:r>
            <a:r>
              <a:rPr lang="en-US" dirty="0" err="1"/>
              <a:t>colourful</a:t>
            </a:r>
            <a:r>
              <a:rPr lang="en-US" dirty="0"/>
              <a:t> clothes. I also like buying gifts for my family and friends.</a:t>
            </a:r>
          </a:p>
          <a:p>
            <a:endParaRPr lang="ru-RU" dirty="0"/>
          </a:p>
        </p:txBody>
      </p:sp>
      <p:pic>
        <p:nvPicPr>
          <p:cNvPr id="8" name="104_05_1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5736" y="50684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4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https://rgw.lecta.ru/classwork-content_prod/01602adf-6207-4412-9e46-6234db5c81ab/objects/b126388-001/136-1.jpg"/>
          <p:cNvSpPr>
            <a:spLocks noChangeAspect="1" noChangeArrowheads="1"/>
          </p:cNvSpPr>
          <p:nvPr/>
        </p:nvSpPr>
        <p:spPr bwMode="auto">
          <a:xfrm>
            <a:off x="27797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3" descr="https://rgw.lecta.ru/classwork-content_prod/01602adf-6207-4412-9e46-6234db5c81ab/objects/b126388-001/136-2.jpg"/>
          <p:cNvSpPr>
            <a:spLocks noChangeAspect="1" noChangeArrowheads="1"/>
          </p:cNvSpPr>
          <p:nvPr/>
        </p:nvSpPr>
        <p:spPr bwMode="auto">
          <a:xfrm>
            <a:off x="28432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rgw.lecta.ru/classwork-content_prod/01602adf-6207-4412-9e46-6234db5c81ab/objects/b126388-001/136-3.jpg"/>
          <p:cNvSpPr>
            <a:spLocks noChangeAspect="1" noChangeArrowheads="1"/>
          </p:cNvSpPr>
          <p:nvPr/>
        </p:nvSpPr>
        <p:spPr bwMode="auto">
          <a:xfrm>
            <a:off x="31670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5" descr="https://rgw.lecta.ru/classwork-content_prod/01602adf-6207-4412-9e46-6234db5c81ab/objects/b126388-001/136-4.jpg"/>
          <p:cNvSpPr>
            <a:spLocks noChangeAspect="1" noChangeArrowheads="1"/>
          </p:cNvSpPr>
          <p:nvPr/>
        </p:nvSpPr>
        <p:spPr bwMode="auto">
          <a:xfrm>
            <a:off x="34877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https://rgw.lecta.ru/classwork-content_prod/01602adf-6207-4412-9e46-6234db5c81ab/objects/b126388-001/136-5.jpg"/>
          <p:cNvSpPr>
            <a:spLocks noChangeAspect="1" noChangeArrowheads="1"/>
          </p:cNvSpPr>
          <p:nvPr/>
        </p:nvSpPr>
        <p:spPr bwMode="auto">
          <a:xfrm>
            <a:off x="38084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7" descr="https://rgw.lecta.ru/classwork-content_prod/01602adf-6207-4412-9e46-6234db5c81ab/objects/b126388-001/136-6.jpg"/>
          <p:cNvSpPr>
            <a:spLocks noChangeAspect="1" noChangeArrowheads="1"/>
          </p:cNvSpPr>
          <p:nvPr/>
        </p:nvSpPr>
        <p:spPr bwMode="auto">
          <a:xfrm>
            <a:off x="412908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https://rgw.lecta.ru/classwork-content_prod/01602adf-6207-4412-9e46-6234db5c81ab/objects/b126388-001/136-7.jpg"/>
          <p:cNvSpPr>
            <a:spLocks noChangeAspect="1" noChangeArrowheads="1"/>
          </p:cNvSpPr>
          <p:nvPr/>
        </p:nvSpPr>
        <p:spPr bwMode="auto">
          <a:xfrm>
            <a:off x="444976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9" descr="https://rgw.lecta.ru/classwork-content_prod/01602adf-6207-4412-9e46-6234db5c81ab/objects/b126388-001/136-8.jpg"/>
          <p:cNvSpPr>
            <a:spLocks noChangeAspect="1" noChangeArrowheads="1"/>
          </p:cNvSpPr>
          <p:nvPr/>
        </p:nvSpPr>
        <p:spPr bwMode="auto">
          <a:xfrm>
            <a:off x="4770438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0" descr="https://rgw.lecta.ru/classwork-content_prod/01602adf-6207-4412-9e46-6234db5c81ab/objects/b126388-001/136-9.jpg"/>
          <p:cNvSpPr>
            <a:spLocks noChangeAspect="1" noChangeArrowheads="1"/>
          </p:cNvSpPr>
          <p:nvPr/>
        </p:nvSpPr>
        <p:spPr bwMode="auto">
          <a:xfrm>
            <a:off x="5091113" y="474597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51036" y="260648"/>
            <a:ext cx="77933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Step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b="1" dirty="0" smtClean="0"/>
              <a:t>_______________________________________________________________</a:t>
            </a:r>
            <a:endParaRPr lang="en-US" b="1" dirty="0"/>
          </a:p>
          <a:p>
            <a:r>
              <a:rPr lang="en-US" b="1" dirty="0" smtClean="0"/>
              <a:t>DO </a:t>
            </a:r>
            <a:r>
              <a:rPr lang="en-US" b="1" dirty="0"/>
              <a:t>IT </a:t>
            </a:r>
            <a:r>
              <a:rPr lang="en-US" b="1" dirty="0" smtClean="0"/>
              <a:t>TOGETHER</a:t>
            </a:r>
            <a:endParaRPr lang="ru-RU" b="1" dirty="0" smtClean="0"/>
          </a:p>
          <a:p>
            <a:endParaRPr lang="en-US" b="1" dirty="0"/>
          </a:p>
          <a:p>
            <a:r>
              <a:rPr lang="en-US" b="1" dirty="0"/>
              <a:t>2Check your answers.</a:t>
            </a:r>
          </a:p>
          <a:p>
            <a:endParaRPr lang="ru-RU" dirty="0"/>
          </a:p>
        </p:txBody>
      </p:sp>
      <p:pic>
        <p:nvPicPr>
          <p:cNvPr id="2060" name="Picture 12" descr="https://rgw.lecta.ru/classwork-content_prod/01602adf-6207-4412-9e46-6234db5c81ab/objects/b126388-001/136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511" y="2348878"/>
            <a:ext cx="1289627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rgw.lecta.ru/classwork-content_prod/01602adf-6207-4412-9e46-6234db5c81ab/objects/b126388-001/136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122413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rgw.lecta.ru/classwork-content_prod/01602adf-6207-4412-9e46-6234db5c81ab/objects/b126388-001/136-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384050"/>
            <a:ext cx="1296144" cy="133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rgw.lecta.ru/classwork-content_prod/01602adf-6207-4412-9e46-6234db5c81ab/objects/b126388-001/136-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84049"/>
            <a:ext cx="1080120" cy="135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rgw.lecta.ru/classwork-content_prod/01602adf-6207-4412-9e46-6234db5c81ab/objects/b126388-001/136-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119" y="2384050"/>
            <a:ext cx="1397794" cy="133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rgw.lecta.ru/classwork-content_prod/01602adf-6207-4412-9e46-6234db5c81ab/objects/b126388-001/136-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4390463"/>
            <a:ext cx="1224136" cy="116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rgw.lecta.ru/classwork-content_prod/01602adf-6207-4412-9e46-6234db5c81ab/objects/b126388-001/136-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692" y="4390200"/>
            <a:ext cx="1371600" cy="116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rgw.lecta.ru/classwork-content_prod/01602adf-6207-4412-9e46-6234db5c81ab/objects/b126388-001/136-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4390461"/>
            <a:ext cx="1278275" cy="116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rgw.lecta.ru/classwork-content_prod/01602adf-6207-4412-9e46-6234db5c81ab/objects/b126388-001/136-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218" y="4390462"/>
            <a:ext cx="1260140" cy="116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971600" y="37436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shoes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61215" y="3766064"/>
            <a:ext cx="758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</a:t>
            </a:r>
            <a:r>
              <a:rPr lang="en-US" b="1" dirty="0" smtClean="0"/>
              <a:t>hat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201752" y="3752210"/>
            <a:ext cx="1105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belt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2" y="376606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boots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272300" y="37873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stockings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67644" y="5565172"/>
            <a:ext cx="11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</a:t>
            </a:r>
            <a:r>
              <a:rPr lang="en-US" b="1" dirty="0" smtClean="0"/>
              <a:t>socks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48013" y="5556316"/>
            <a:ext cx="882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en-US" b="1" dirty="0" smtClean="0"/>
              <a:t>coat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977118" y="5556316"/>
            <a:ext cx="86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blouse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14120" y="55563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cap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16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Nota Bene p. 72–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275619" cy="541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92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221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Step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b="1" dirty="0" smtClean="0"/>
              <a:t>___________________________________________________________________</a:t>
            </a:r>
            <a:endParaRPr lang="en-US" b="1" dirty="0"/>
          </a:p>
          <a:p>
            <a:r>
              <a:rPr lang="en-US" sz="2800" b="1" dirty="0"/>
              <a:t>4Check your answers</a:t>
            </a:r>
            <a:r>
              <a:rPr lang="en-US" sz="2800" b="1" dirty="0" smtClean="0"/>
              <a:t>.</a:t>
            </a:r>
            <a:endParaRPr lang="ru-RU" sz="2800" b="1" dirty="0" smtClean="0"/>
          </a:p>
          <a:p>
            <a:endParaRPr lang="en-US" dirty="0"/>
          </a:p>
          <a:p>
            <a:r>
              <a:rPr lang="ru-RU" sz="2000" b="1" dirty="0" smtClean="0"/>
              <a:t>1</a:t>
            </a:r>
            <a:r>
              <a:rPr lang="ru-RU" sz="2000" dirty="0" smtClean="0"/>
              <a:t>. </a:t>
            </a:r>
            <a:r>
              <a:rPr lang="en-US" sz="2000" dirty="0" smtClean="0"/>
              <a:t>You </a:t>
            </a:r>
            <a:r>
              <a:rPr lang="en-US" sz="2000" dirty="0"/>
              <a:t>wear warm scarves in winter, </a:t>
            </a:r>
            <a:r>
              <a:rPr lang="en-US" sz="2000" b="1" u="sng" dirty="0"/>
              <a:t>don’t you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2</a:t>
            </a:r>
            <a:r>
              <a:rPr lang="ru-RU" sz="2000" dirty="0" smtClean="0"/>
              <a:t>. </a:t>
            </a:r>
            <a:r>
              <a:rPr lang="en-US" sz="2000" dirty="0" smtClean="0"/>
              <a:t>Shorts </a:t>
            </a:r>
            <a:r>
              <a:rPr lang="en-US" sz="2000" dirty="0"/>
              <a:t>are not for winter, </a:t>
            </a:r>
            <a:r>
              <a:rPr lang="en-US" sz="2000" b="1" u="sng" dirty="0"/>
              <a:t>are they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3</a:t>
            </a:r>
            <a:r>
              <a:rPr lang="ru-RU" sz="2000" dirty="0" smtClean="0"/>
              <a:t>. </a:t>
            </a:r>
            <a:r>
              <a:rPr lang="en-US" sz="2000" dirty="0" smtClean="0"/>
              <a:t>We </a:t>
            </a:r>
            <a:r>
              <a:rPr lang="en-US" sz="2000" dirty="0"/>
              <a:t>haven’t got any time for shopping today, </a:t>
            </a:r>
            <a:r>
              <a:rPr lang="en-US" sz="2000" b="1" u="sng" dirty="0"/>
              <a:t>have you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4</a:t>
            </a:r>
            <a:r>
              <a:rPr lang="ru-RU" sz="2000" dirty="0" smtClean="0"/>
              <a:t>. </a:t>
            </a:r>
            <a:r>
              <a:rPr lang="en-US" sz="2000" dirty="0" smtClean="0"/>
              <a:t>People </a:t>
            </a:r>
            <a:r>
              <a:rPr lang="en-US" sz="2000" dirty="0"/>
              <a:t>don’t wear sandals in cold weather, </a:t>
            </a:r>
            <a:r>
              <a:rPr lang="en-US" sz="2000" b="1" u="sng" dirty="0"/>
              <a:t>do they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5</a:t>
            </a:r>
            <a:r>
              <a:rPr lang="ru-RU" sz="2000" dirty="0" smtClean="0"/>
              <a:t>. </a:t>
            </a:r>
            <a:r>
              <a:rPr lang="en-US" sz="2000" dirty="0" smtClean="0"/>
              <a:t>Your </a:t>
            </a:r>
            <a:r>
              <a:rPr lang="en-US" sz="2000" dirty="0"/>
              <a:t>clothes are always neat, </a:t>
            </a:r>
            <a:r>
              <a:rPr lang="en-US" sz="2000" b="1" u="sng" dirty="0"/>
              <a:t>aren’t they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6.</a:t>
            </a:r>
            <a:r>
              <a:rPr lang="ru-RU" sz="2000" dirty="0" smtClean="0"/>
              <a:t> </a:t>
            </a:r>
            <a:r>
              <a:rPr lang="en-US" sz="2000" dirty="0" smtClean="0"/>
              <a:t>You </a:t>
            </a:r>
            <a:r>
              <a:rPr lang="en-US" sz="2000" dirty="0"/>
              <a:t>won’t look good in your jeans and sweater in the theatre, </a:t>
            </a:r>
            <a:r>
              <a:rPr lang="en-US" sz="2000" b="1" u="sng" dirty="0"/>
              <a:t>will you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7</a:t>
            </a:r>
            <a:r>
              <a:rPr lang="ru-RU" sz="2000" dirty="0" smtClean="0"/>
              <a:t>. </a:t>
            </a:r>
            <a:r>
              <a:rPr lang="en-US" sz="2000" dirty="0" smtClean="0"/>
              <a:t>You </a:t>
            </a:r>
            <a:r>
              <a:rPr lang="en-US" sz="2000" dirty="0"/>
              <a:t>don’t like clothes that are old-fashioned and boring, </a:t>
            </a:r>
            <a:r>
              <a:rPr lang="en-US" sz="2000" b="1" u="sng" dirty="0"/>
              <a:t>do you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8</a:t>
            </a:r>
            <a:r>
              <a:rPr lang="ru-RU" sz="2000" dirty="0" smtClean="0"/>
              <a:t>. </a:t>
            </a:r>
            <a:r>
              <a:rPr lang="en-US" sz="2000" dirty="0" smtClean="0"/>
              <a:t>Jackets </a:t>
            </a:r>
            <a:r>
              <a:rPr lang="en-US" sz="2000" dirty="0"/>
              <a:t>are usual clothes for children, </a:t>
            </a:r>
            <a:r>
              <a:rPr lang="en-US" sz="2000" b="1" u="sng" dirty="0"/>
              <a:t>aren’t they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9.</a:t>
            </a:r>
            <a:r>
              <a:rPr lang="ru-RU" sz="2000" dirty="0" smtClean="0"/>
              <a:t> </a:t>
            </a:r>
            <a:r>
              <a:rPr lang="en-US" sz="2000" dirty="0" smtClean="0"/>
              <a:t>You </a:t>
            </a:r>
            <a:r>
              <a:rPr lang="en-US" sz="2000" dirty="0"/>
              <a:t>like to sleep in </a:t>
            </a:r>
            <a:r>
              <a:rPr lang="en-US" sz="2000" dirty="0" err="1"/>
              <a:t>pyjamas</a:t>
            </a:r>
            <a:r>
              <a:rPr lang="en-US" sz="2000" dirty="0"/>
              <a:t>, </a:t>
            </a:r>
            <a:r>
              <a:rPr lang="en-US" sz="2000" b="1" u="sng" dirty="0"/>
              <a:t>don’t you</a:t>
            </a:r>
            <a:r>
              <a:rPr lang="en-US" sz="2000" b="1" dirty="0"/>
              <a:t>?</a:t>
            </a:r>
            <a:endParaRPr lang="en-US" sz="2000" dirty="0"/>
          </a:p>
          <a:p>
            <a:r>
              <a:rPr lang="ru-RU" sz="2000" b="1" dirty="0" smtClean="0"/>
              <a:t>10</a:t>
            </a:r>
            <a:r>
              <a:rPr lang="ru-RU" sz="2000" dirty="0" smtClean="0"/>
              <a:t>. </a:t>
            </a:r>
            <a:r>
              <a:rPr lang="en-US" sz="2000" dirty="0" smtClean="0"/>
              <a:t>Leggings </a:t>
            </a:r>
            <a:r>
              <a:rPr lang="en-US" sz="2000" dirty="0"/>
              <a:t>are not for boys, </a:t>
            </a:r>
            <a:r>
              <a:rPr lang="en-US" sz="2000" b="1" u="sng" dirty="0"/>
              <a:t>are they</a:t>
            </a:r>
            <a:r>
              <a:rPr lang="en-US" sz="2000" b="1" dirty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819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796095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Step</a:t>
            </a:r>
            <a:r>
              <a:rPr lang="en-US" sz="2800" b="1" dirty="0"/>
              <a:t>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sz="2800" b="1" dirty="0" smtClean="0"/>
              <a:t>_________________________________________</a:t>
            </a:r>
            <a:endParaRPr lang="en-US" sz="2800" b="1" dirty="0"/>
          </a:p>
          <a:p>
            <a:r>
              <a:rPr lang="en-US" sz="2800" b="1" dirty="0" smtClean="0"/>
              <a:t>5Check </a:t>
            </a:r>
            <a:r>
              <a:rPr lang="en-US" sz="2800" b="1" dirty="0"/>
              <a:t>your answers</a:t>
            </a:r>
            <a:r>
              <a:rPr lang="en-US" sz="2800" b="1" dirty="0" smtClean="0"/>
              <a:t>.</a:t>
            </a:r>
            <a:endParaRPr lang="ru-RU" sz="2800" b="1" dirty="0" smtClean="0"/>
          </a:p>
          <a:p>
            <a:endParaRPr lang="en-US" sz="2800" b="1" dirty="0"/>
          </a:p>
          <a:p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en-US" dirty="0" smtClean="0"/>
              <a:t>Your </a:t>
            </a:r>
            <a:r>
              <a:rPr lang="en-US" dirty="0"/>
              <a:t>clothes </a:t>
            </a:r>
            <a:r>
              <a:rPr lang="en-US" b="1" u="sng" dirty="0"/>
              <a:t>are</a:t>
            </a:r>
            <a:r>
              <a:rPr lang="en-US" dirty="0"/>
              <a:t> always nice. Who buys </a:t>
            </a:r>
            <a:r>
              <a:rPr lang="en-US" b="1" u="sng" dirty="0"/>
              <a:t>them</a:t>
            </a:r>
            <a:r>
              <a:rPr lang="en-US" dirty="0"/>
              <a:t> for you?</a:t>
            </a:r>
          </a:p>
          <a:p>
            <a:r>
              <a:rPr lang="ru-RU" b="1" dirty="0" smtClean="0"/>
              <a:t>2</a:t>
            </a:r>
            <a:r>
              <a:rPr lang="ru-RU" dirty="0" smtClean="0"/>
              <a:t>. </a:t>
            </a:r>
            <a:r>
              <a:rPr lang="en-US" dirty="0" smtClean="0"/>
              <a:t>Peter’s </a:t>
            </a:r>
            <a:r>
              <a:rPr lang="en-US" dirty="0"/>
              <a:t>shorts </a:t>
            </a:r>
            <a:r>
              <a:rPr lang="en-US" b="1" u="sng" dirty="0"/>
              <a:t>were</a:t>
            </a:r>
            <a:r>
              <a:rPr lang="en-US" dirty="0"/>
              <a:t> fairly new. He bought </a:t>
            </a:r>
            <a:r>
              <a:rPr lang="en-US" b="1" u="sng" dirty="0"/>
              <a:t>them</a:t>
            </a:r>
            <a:r>
              <a:rPr lang="en-US" dirty="0"/>
              <a:t> a month ago.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black trainers </a:t>
            </a:r>
            <a:r>
              <a:rPr lang="en-US" b="1" u="sng" dirty="0"/>
              <a:t>were</a:t>
            </a:r>
            <a:r>
              <a:rPr lang="en-US" dirty="0"/>
              <a:t> under the bed. I couldn’t find </a:t>
            </a:r>
            <a:r>
              <a:rPr lang="en-US" b="1" u="sng" dirty="0"/>
              <a:t>them</a:t>
            </a:r>
            <a:r>
              <a:rPr lang="en-US" dirty="0"/>
              <a:t> for a long time.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 </a:t>
            </a:r>
            <a:r>
              <a:rPr lang="en-US" dirty="0" smtClean="0"/>
              <a:t>Where</a:t>
            </a:r>
            <a:r>
              <a:rPr lang="en-US" dirty="0"/>
              <a:t> </a:t>
            </a:r>
            <a:r>
              <a:rPr lang="en-US" b="1" u="sng" dirty="0"/>
              <a:t>is</a:t>
            </a:r>
            <a:r>
              <a:rPr lang="en-US" dirty="0"/>
              <a:t> your pink blouse? I’m going to wash </a:t>
            </a:r>
            <a:r>
              <a:rPr lang="en-US" b="1" u="sng" dirty="0"/>
              <a:t>it</a:t>
            </a:r>
            <a:r>
              <a:rPr lang="en-US" dirty="0"/>
              <a:t> together with my clothes.</a:t>
            </a:r>
          </a:p>
          <a:p>
            <a:r>
              <a:rPr lang="ru-RU" b="1" dirty="0" smtClean="0"/>
              <a:t>5</a:t>
            </a:r>
            <a:r>
              <a:rPr lang="ru-RU" dirty="0" smtClean="0"/>
              <a:t>. </a:t>
            </a:r>
            <a:r>
              <a:rPr lang="en-US" dirty="0" smtClean="0"/>
              <a:t>I </a:t>
            </a:r>
            <a:r>
              <a:rPr lang="en-US" dirty="0"/>
              <a:t>like </a:t>
            </a:r>
            <a:r>
              <a:rPr lang="en-US" b="1" u="sng" dirty="0"/>
              <a:t>these</a:t>
            </a:r>
            <a:r>
              <a:rPr lang="en-US" dirty="0"/>
              <a:t> green and white socks. Give </a:t>
            </a:r>
            <a:r>
              <a:rPr lang="en-US" b="1" u="sng" dirty="0"/>
              <a:t>them</a:t>
            </a:r>
            <a:r>
              <a:rPr lang="en-US" dirty="0"/>
              <a:t> to me, please.</a:t>
            </a:r>
          </a:p>
          <a:p>
            <a:r>
              <a:rPr lang="ru-RU" b="1" dirty="0" smtClean="0"/>
              <a:t>6</a:t>
            </a:r>
            <a:r>
              <a:rPr lang="ru-RU" dirty="0" smtClean="0"/>
              <a:t>. </a:t>
            </a:r>
            <a:r>
              <a:rPr lang="en-US" dirty="0" smtClean="0"/>
              <a:t>My </a:t>
            </a:r>
            <a:r>
              <a:rPr lang="en-US" dirty="0"/>
              <a:t>new </a:t>
            </a:r>
            <a:r>
              <a:rPr lang="en-US" dirty="0" err="1"/>
              <a:t>pyjamas</a:t>
            </a:r>
            <a:r>
              <a:rPr lang="en-US" dirty="0"/>
              <a:t> </a:t>
            </a:r>
            <a:r>
              <a:rPr lang="en-US" b="1" u="sng" dirty="0"/>
              <a:t>are</a:t>
            </a:r>
            <a:r>
              <a:rPr lang="en-US" dirty="0"/>
              <a:t> red and comfortable.</a:t>
            </a:r>
          </a:p>
          <a:p>
            <a:r>
              <a:rPr lang="ru-RU" b="1" dirty="0" smtClean="0"/>
              <a:t>7</a:t>
            </a:r>
            <a:r>
              <a:rPr lang="ru-RU" dirty="0" smtClean="0"/>
              <a:t>. </a:t>
            </a:r>
            <a:r>
              <a:rPr lang="en-US" dirty="0" smtClean="0"/>
              <a:t>The </a:t>
            </a:r>
            <a:r>
              <a:rPr lang="en-US" dirty="0"/>
              <a:t>black sweater </a:t>
            </a:r>
            <a:r>
              <a:rPr lang="en-US" b="1" u="sng" dirty="0"/>
              <a:t>is</a:t>
            </a:r>
            <a:r>
              <a:rPr lang="en-US" dirty="0"/>
              <a:t> small for John now.</a:t>
            </a:r>
          </a:p>
          <a:p>
            <a:r>
              <a:rPr lang="ru-RU" b="1" dirty="0" smtClean="0"/>
              <a:t>8. </a:t>
            </a:r>
            <a:r>
              <a:rPr lang="en-US" b="1" u="sng" dirty="0" smtClean="0"/>
              <a:t>Are</a:t>
            </a:r>
            <a:r>
              <a:rPr lang="en-US" u="sng" dirty="0"/>
              <a:t> </a:t>
            </a:r>
            <a:r>
              <a:rPr lang="en-US" dirty="0"/>
              <a:t>your new jeans dark or light? Mine </a:t>
            </a:r>
            <a:r>
              <a:rPr lang="en-US" b="1" u="sng" dirty="0"/>
              <a:t>are</a:t>
            </a:r>
            <a:r>
              <a:rPr lang="en-US" dirty="0"/>
              <a:t> dark blue.</a:t>
            </a:r>
          </a:p>
          <a:p>
            <a:r>
              <a:rPr lang="ru-RU" b="1" dirty="0" smtClean="0"/>
              <a:t>9</a:t>
            </a:r>
            <a:r>
              <a:rPr lang="ru-RU" dirty="0" smtClean="0"/>
              <a:t>. </a:t>
            </a:r>
            <a:r>
              <a:rPr lang="en-US" dirty="0" smtClean="0"/>
              <a:t>His </a:t>
            </a:r>
            <a:r>
              <a:rPr lang="en-US" dirty="0"/>
              <a:t>warm jacket </a:t>
            </a:r>
            <a:r>
              <a:rPr lang="en-US" b="1" u="sng" dirty="0"/>
              <a:t>was</a:t>
            </a:r>
            <a:r>
              <a:rPr lang="en-US" dirty="0"/>
              <a:t> on the hook in the hall. He went there and took </a:t>
            </a:r>
            <a:r>
              <a:rPr lang="en-US" b="1" u="sng" dirty="0"/>
              <a:t>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554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79928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Step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sz="2800" b="1" dirty="0" smtClean="0"/>
              <a:t>___________________________________________</a:t>
            </a:r>
          </a:p>
          <a:p>
            <a:r>
              <a:rPr lang="en-US" sz="2800" b="1" dirty="0" smtClean="0"/>
              <a:t>6Check </a:t>
            </a:r>
            <a:r>
              <a:rPr lang="en-US" sz="2800" b="1" dirty="0"/>
              <a:t>your answers</a:t>
            </a:r>
            <a:r>
              <a:rPr lang="en-US" sz="2800" b="1" dirty="0" smtClean="0"/>
              <a:t>.</a:t>
            </a:r>
            <a:endParaRPr lang="ru-RU" sz="2800" b="1" dirty="0" smtClean="0"/>
          </a:p>
          <a:p>
            <a:endParaRPr lang="en-US" dirty="0"/>
          </a:p>
          <a:p>
            <a:r>
              <a:rPr lang="ru-RU" sz="2400" dirty="0" smtClean="0"/>
              <a:t>1. </a:t>
            </a:r>
            <a:r>
              <a:rPr lang="en-US" sz="2400" dirty="0" smtClean="0"/>
              <a:t>What </a:t>
            </a:r>
            <a:r>
              <a:rPr lang="en-US" sz="2400" dirty="0"/>
              <a:t>time does </a:t>
            </a:r>
            <a:r>
              <a:rPr lang="en-US" sz="2400" b="1" u="sng" dirty="0"/>
              <a:t>the film begin</a:t>
            </a:r>
            <a:r>
              <a:rPr lang="en-US" sz="2400" dirty="0"/>
              <a:t>?</a:t>
            </a:r>
          </a:p>
          <a:p>
            <a:r>
              <a:rPr lang="ru-RU" sz="2400" dirty="0" smtClean="0"/>
              <a:t>2. </a:t>
            </a:r>
            <a:r>
              <a:rPr lang="en-US" sz="2400" dirty="0" smtClean="0"/>
              <a:t>When </a:t>
            </a:r>
            <a:r>
              <a:rPr lang="en-US" sz="2400" dirty="0"/>
              <a:t>does the play </a:t>
            </a:r>
            <a:r>
              <a:rPr lang="en-US" sz="2400" b="1" u="sng" dirty="0"/>
              <a:t>start</a:t>
            </a:r>
            <a:r>
              <a:rPr lang="en-US" sz="2400" dirty="0"/>
              <a:t>?</a:t>
            </a:r>
          </a:p>
          <a:p>
            <a:r>
              <a:rPr lang="ru-RU" sz="2400" dirty="0" smtClean="0"/>
              <a:t>3. </a:t>
            </a:r>
            <a:r>
              <a:rPr lang="en-US" sz="2400" dirty="0" smtClean="0"/>
              <a:t>The </a:t>
            </a:r>
            <a:r>
              <a:rPr lang="en-US" sz="2400" dirty="0"/>
              <a:t>train </a:t>
            </a:r>
            <a:r>
              <a:rPr lang="en-US" sz="2400" b="1" u="sng" dirty="0"/>
              <a:t>leaves at 14.45</a:t>
            </a:r>
            <a:r>
              <a:rPr lang="en-US" sz="2400" dirty="0"/>
              <a:t>.</a:t>
            </a:r>
          </a:p>
          <a:p>
            <a:r>
              <a:rPr lang="ru-RU" sz="2400" dirty="0" smtClean="0"/>
              <a:t>4. </a:t>
            </a:r>
            <a:r>
              <a:rPr lang="en-US" sz="2400" dirty="0" smtClean="0"/>
              <a:t>The </a:t>
            </a:r>
            <a:r>
              <a:rPr lang="en-US" sz="2400" dirty="0"/>
              <a:t>bus comes </a:t>
            </a:r>
            <a:r>
              <a:rPr lang="en-US" sz="2400" b="1" u="sng" dirty="0"/>
              <a:t>at 5 o’clock</a:t>
            </a:r>
            <a:r>
              <a:rPr lang="en-US" sz="2400" dirty="0"/>
              <a:t>.</a:t>
            </a:r>
          </a:p>
          <a:p>
            <a:r>
              <a:rPr lang="ru-RU" sz="2400" dirty="0" smtClean="0"/>
              <a:t>5. </a:t>
            </a:r>
            <a:r>
              <a:rPr lang="en-US" sz="2400" dirty="0" smtClean="0"/>
              <a:t>We </a:t>
            </a:r>
            <a:r>
              <a:rPr lang="en-US" sz="2400" dirty="0"/>
              <a:t>write </a:t>
            </a:r>
            <a:r>
              <a:rPr lang="en-US" sz="2400" b="1" u="sng" dirty="0"/>
              <a:t>the test on Monday</a:t>
            </a:r>
            <a:r>
              <a:rPr lang="en-US" sz="2400" dirty="0"/>
              <a:t>.</a:t>
            </a:r>
          </a:p>
          <a:p>
            <a:r>
              <a:rPr lang="ru-RU" sz="2400" dirty="0" smtClean="0"/>
              <a:t>6. </a:t>
            </a:r>
            <a:r>
              <a:rPr lang="en-US" sz="2400" dirty="0" smtClean="0"/>
              <a:t>The </a:t>
            </a:r>
            <a:r>
              <a:rPr lang="en-US" sz="2400" dirty="0"/>
              <a:t>circus </a:t>
            </a:r>
            <a:r>
              <a:rPr lang="en-US" sz="2400" b="1" u="sng" dirty="0"/>
              <a:t>show finishes at 9</a:t>
            </a:r>
            <a:r>
              <a:rPr lang="en-US" sz="2400" dirty="0"/>
              <a:t>.</a:t>
            </a:r>
          </a:p>
          <a:p>
            <a:r>
              <a:rPr lang="ru-RU" sz="2400" dirty="0" smtClean="0"/>
              <a:t>7. </a:t>
            </a:r>
            <a:r>
              <a:rPr lang="en-US" sz="2400" dirty="0" smtClean="0"/>
              <a:t>I </a:t>
            </a:r>
            <a:r>
              <a:rPr lang="en-US" sz="2400" dirty="0"/>
              <a:t>am free </a:t>
            </a:r>
            <a:r>
              <a:rPr lang="en-US" sz="2400" b="1" u="sng" dirty="0"/>
              <a:t>next Wednesday</a:t>
            </a:r>
            <a:r>
              <a:rPr lang="en-US" sz="2400" dirty="0"/>
              <a:t>.</a:t>
            </a:r>
          </a:p>
          <a:p>
            <a:r>
              <a:rPr lang="ru-RU" sz="2400" dirty="0" smtClean="0"/>
              <a:t>8. </a:t>
            </a:r>
            <a:r>
              <a:rPr lang="en-US" sz="2400" dirty="0" smtClean="0"/>
              <a:t>The </a:t>
            </a:r>
            <a:r>
              <a:rPr lang="en-US" sz="2400" dirty="0"/>
              <a:t>shop </a:t>
            </a:r>
            <a:r>
              <a:rPr lang="en-US" sz="2400" b="1" u="sng" dirty="0"/>
              <a:t>opens next month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33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Step </a:t>
            </a:r>
            <a:r>
              <a:rPr lang="en-US" sz="2800" b="1" dirty="0" smtClean="0"/>
              <a:t>5</a:t>
            </a:r>
            <a:endParaRPr lang="ru-RU" sz="2800" b="1" dirty="0" smtClean="0"/>
          </a:p>
          <a:p>
            <a:r>
              <a:rPr lang="ru-RU" sz="2800" b="1" dirty="0" smtClean="0"/>
              <a:t>________________________________________</a:t>
            </a:r>
            <a:endParaRPr lang="en-US" sz="2800" b="1" dirty="0"/>
          </a:p>
          <a:p>
            <a:r>
              <a:rPr lang="en-US" sz="2800" b="1" dirty="0"/>
              <a:t>7Check your answers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endParaRPr lang="en-US" sz="2800" dirty="0"/>
          </a:p>
          <a:p>
            <a:r>
              <a:rPr lang="ru-RU" sz="2800" b="1" dirty="0" smtClean="0"/>
              <a:t>1</a:t>
            </a:r>
            <a:r>
              <a:rPr lang="ru-RU" sz="2800" dirty="0" smtClean="0"/>
              <a:t>. </a:t>
            </a:r>
            <a:r>
              <a:rPr lang="en-US" sz="2800" dirty="0" smtClean="0"/>
              <a:t>I</a:t>
            </a:r>
            <a:r>
              <a:rPr lang="en-US" sz="2800" dirty="0"/>
              <a:t> </a:t>
            </a:r>
            <a:r>
              <a:rPr lang="en-US" sz="2800" b="1" u="sng" dirty="0"/>
              <a:t>am going</a:t>
            </a:r>
            <a:r>
              <a:rPr lang="en-US" sz="2800" dirty="0"/>
              <a:t> to the circus tomorrow.</a:t>
            </a:r>
          </a:p>
          <a:p>
            <a:r>
              <a:rPr lang="ru-RU" sz="2800" b="1" dirty="0" smtClean="0"/>
              <a:t>2. </a:t>
            </a:r>
            <a:r>
              <a:rPr lang="en-US" sz="2800" b="1" u="sng" dirty="0" smtClean="0"/>
              <a:t>Does </a:t>
            </a:r>
            <a:r>
              <a:rPr lang="en-US" sz="2800" b="1" u="sng" dirty="0"/>
              <a:t>the film begin</a:t>
            </a:r>
            <a:r>
              <a:rPr lang="en-US" sz="2800" dirty="0"/>
              <a:t> at 4 o’clock?</a:t>
            </a:r>
          </a:p>
          <a:p>
            <a:r>
              <a:rPr lang="ru-RU" sz="2800" b="1" dirty="0" smtClean="0"/>
              <a:t>3</a:t>
            </a:r>
            <a:r>
              <a:rPr lang="ru-RU" sz="2800" dirty="0" smtClean="0"/>
              <a:t>. </a:t>
            </a:r>
            <a:r>
              <a:rPr lang="en-US" sz="2800" dirty="0" smtClean="0"/>
              <a:t>It</a:t>
            </a:r>
            <a:r>
              <a:rPr lang="en-US" sz="2800" dirty="0"/>
              <a:t> </a:t>
            </a:r>
            <a:r>
              <a:rPr lang="en-US" sz="2800" b="1" u="sng" dirty="0"/>
              <a:t>is</a:t>
            </a:r>
            <a:r>
              <a:rPr lang="en-US" sz="2800" dirty="0"/>
              <a:t> Sunday tomorrow.</a:t>
            </a:r>
          </a:p>
          <a:p>
            <a:r>
              <a:rPr lang="ru-RU" sz="2800" b="1" dirty="0" smtClean="0"/>
              <a:t>4</a:t>
            </a:r>
            <a:r>
              <a:rPr lang="ru-RU" sz="2800" dirty="0" smtClean="0"/>
              <a:t>. </a:t>
            </a:r>
            <a:r>
              <a:rPr lang="en-US" sz="2800" dirty="0" smtClean="0"/>
              <a:t>The </a:t>
            </a:r>
            <a:r>
              <a:rPr lang="en-US" sz="2800" dirty="0"/>
              <a:t>show </a:t>
            </a:r>
            <a:r>
              <a:rPr lang="en-US" sz="2800" b="1" u="sng" dirty="0"/>
              <a:t>starts</a:t>
            </a:r>
            <a:r>
              <a:rPr lang="en-US" sz="2800" dirty="0"/>
              <a:t> at 7.</a:t>
            </a:r>
          </a:p>
          <a:p>
            <a:r>
              <a:rPr lang="ru-RU" sz="2800" b="1" dirty="0" smtClean="0"/>
              <a:t>5</a:t>
            </a:r>
            <a:r>
              <a:rPr lang="ru-RU" sz="2800" dirty="0" smtClean="0"/>
              <a:t>. </a:t>
            </a:r>
            <a:r>
              <a:rPr lang="en-US" sz="2800" dirty="0" smtClean="0"/>
              <a:t>My </a:t>
            </a:r>
            <a:r>
              <a:rPr lang="en-US" sz="2800" dirty="0"/>
              <a:t>brother </a:t>
            </a:r>
            <a:r>
              <a:rPr lang="en-US" sz="2800" b="1" u="sng" dirty="0"/>
              <a:t>is going to become</a:t>
            </a:r>
            <a:r>
              <a:rPr lang="en-US" sz="2800" dirty="0"/>
              <a:t> an engineer.</a:t>
            </a:r>
          </a:p>
          <a:p>
            <a:r>
              <a:rPr lang="ru-RU" sz="2800" b="1" dirty="0" smtClean="0"/>
              <a:t>6</a:t>
            </a:r>
            <a:r>
              <a:rPr lang="ru-RU" sz="2800" dirty="0" smtClean="0"/>
              <a:t>. </a:t>
            </a:r>
            <a:r>
              <a:rPr lang="en-US" sz="2800" dirty="0" smtClean="0"/>
              <a:t>This </a:t>
            </a:r>
            <a:r>
              <a:rPr lang="en-US" sz="2800" dirty="0"/>
              <a:t>museum </a:t>
            </a:r>
            <a:r>
              <a:rPr lang="en-US" sz="2800" b="1" u="sng" dirty="0"/>
              <a:t>opens</a:t>
            </a:r>
            <a:r>
              <a:rPr lang="en-US" sz="2800" dirty="0"/>
              <a:t> early in the morning.</a:t>
            </a:r>
          </a:p>
          <a:p>
            <a:r>
              <a:rPr lang="ru-RU" sz="2800" b="1" dirty="0" smtClean="0"/>
              <a:t>7</a:t>
            </a:r>
            <a:r>
              <a:rPr lang="ru-RU" sz="2800" dirty="0" smtClean="0"/>
              <a:t>. </a:t>
            </a:r>
            <a:r>
              <a:rPr lang="en-US" sz="2800" dirty="0" smtClean="0"/>
              <a:t>The </a:t>
            </a:r>
            <a:r>
              <a:rPr lang="en-US" sz="2800" dirty="0"/>
              <a:t>children </a:t>
            </a:r>
            <a:r>
              <a:rPr lang="en-US" sz="2800" b="1" u="sng" dirty="0"/>
              <a:t>are watching</a:t>
            </a:r>
            <a:r>
              <a:rPr lang="en-US" sz="2800" dirty="0"/>
              <a:t> a new film tomorrow.</a:t>
            </a:r>
          </a:p>
        </p:txBody>
      </p:sp>
    </p:spTree>
    <p:extLst>
      <p:ext uri="{BB962C8B-B14F-4D97-AF65-F5344CB8AC3E}">
        <p14:creationId xmlns:p14="http://schemas.microsoft.com/office/powerpoint/2010/main" val="289568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88640"/>
            <a:ext cx="798167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Homework</a:t>
            </a:r>
            <a:endParaRPr lang="ru-RU" sz="3200" b="1" dirty="0" smtClean="0"/>
          </a:p>
          <a:p>
            <a:r>
              <a:rPr lang="ru-RU" sz="3200" b="1" dirty="0" smtClean="0"/>
              <a:t>______________________________________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8720" y="1556792"/>
            <a:ext cx="6112379" cy="29546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Ex</a:t>
            </a:r>
            <a:r>
              <a:rPr lang="en-US" sz="2800" dirty="0"/>
              <a:t>. 8, 9 page 74 — in written form</a:t>
            </a:r>
            <a:r>
              <a:rPr lang="en-US" dirty="0" smtClean="0"/>
              <a:t>.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sz="2800" dirty="0" smtClean="0"/>
              <a:t>  </a:t>
            </a:r>
            <a:r>
              <a:rPr lang="en-US" sz="2800" dirty="0" smtClean="0"/>
              <a:t>Ex</a:t>
            </a:r>
            <a:r>
              <a:rPr lang="en-US" sz="2800" dirty="0"/>
              <a:t>. 10, 11 page 75 — in written form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 marL="342900" indent="-342900">
              <a:buFontTx/>
              <a:buAutoNum type="arabicPeriod"/>
            </a:pPr>
            <a:endParaRPr lang="ru-RU" sz="2800" dirty="0"/>
          </a:p>
          <a:p>
            <a:pPr marL="342900" indent="-342900">
              <a:buFontTx/>
              <a:buAutoNum type="arabicPeriod"/>
            </a:pPr>
            <a:r>
              <a:rPr lang="ru-RU" sz="2800" dirty="0"/>
              <a:t>Упр. 8, 9 С. 74 — </a:t>
            </a:r>
            <a:r>
              <a:rPr lang="ru-RU" sz="2800" dirty="0" smtClean="0"/>
              <a:t>письменно</a:t>
            </a:r>
          </a:p>
          <a:p>
            <a:pPr marL="342900" indent="-342900">
              <a:buFontTx/>
              <a:buAutoNum type="arabicPeriod"/>
            </a:pPr>
            <a:r>
              <a:rPr lang="ru-RU" sz="2800" dirty="0"/>
              <a:t>Упр. 10, 11 С. 75 — письменно.</a:t>
            </a:r>
          </a:p>
          <a:p>
            <a:endParaRPr lang="en-US" sz="2800" dirty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7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68</Words>
  <Application>Microsoft Office PowerPoint</Application>
  <PresentationFormat>Экран (4:3)</PresentationFormat>
  <Paragraphs>81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2018-06-16T09:11:04Z</dcterms:created>
  <dcterms:modified xsi:type="dcterms:W3CDTF">2018-06-16T10:30:20Z</dcterms:modified>
</cp:coreProperties>
</file>