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6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1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8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10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64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1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6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59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FE26C-C388-48AC-9559-314534C79D5B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C0093-7777-4DDB-A08F-7A0287FA1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6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5"/>
            <a:ext cx="12192000" cy="71951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3980" y="1133792"/>
            <a:ext cx="9144000" cy="4101148"/>
          </a:xfrm>
        </p:spPr>
        <p:txBody>
          <a:bodyPr>
            <a:noAutofit/>
          </a:bodyPr>
          <a:lstStyle/>
          <a:p>
            <a:r>
              <a:rPr lang="ru-RU" sz="8800" b="1" smtClean="0">
                <a:solidFill>
                  <a:srgbClr val="C00000"/>
                </a:solidFill>
              </a:rPr>
              <a:t>ПАРОВОЗ -</a:t>
            </a:r>
            <a:br>
              <a:rPr lang="ru-RU" sz="8800" b="1" smtClean="0">
                <a:solidFill>
                  <a:srgbClr val="C00000"/>
                </a:solidFill>
              </a:rPr>
            </a:br>
            <a:r>
              <a:rPr lang="ru-RU" sz="8800" b="1" smtClean="0">
                <a:solidFill>
                  <a:srgbClr val="C00000"/>
                </a:solidFill>
              </a:rPr>
              <a:t>БУКАШКА</a:t>
            </a:r>
            <a:endParaRPr lang="ru-RU" sz="8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7930" y="6035040"/>
            <a:ext cx="5760720" cy="8229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 воспитатель: Скударнова М.В.</a:t>
            </a:r>
          </a:p>
          <a:p>
            <a:r>
              <a:rPr lang="ru-RU" dirty="0" smtClean="0"/>
              <a:t>МАДОУ «ДЕТСКИЙ САД №6»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5441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ПАРОВОЗ - БУКАШКА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</dc:creator>
  <cp:lastModifiedBy>арина</cp:lastModifiedBy>
  <cp:revision>2</cp:revision>
  <dcterms:created xsi:type="dcterms:W3CDTF">2019-01-09T12:45:17Z</dcterms:created>
  <dcterms:modified xsi:type="dcterms:W3CDTF">2019-01-09T13:04:49Z</dcterms:modified>
</cp:coreProperties>
</file>