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6404" autoAdjust="0"/>
  </p:normalViewPr>
  <p:slideViewPr>
    <p:cSldViewPr snapToGrid="0">
      <p:cViewPr varScale="1">
        <p:scale>
          <a:sx n="115" d="100"/>
          <a:sy n="115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29B8E-7C98-46F9-8348-BFE39F1E8D6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6D2C4-5E43-4DF4-8F5C-0701D95ED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717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6D2C4-5E43-4DF4-8F5C-0701D95EDD9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6D2C4-5E43-4DF4-8F5C-0701D95EDD9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776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9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381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821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70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157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3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935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3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762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92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199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83EF9-C216-48B2-96E1-D79B3E9FE33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CBB0B-753F-491C-8FFB-7F869E29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9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slide" Target="slide4.xml"/><Relationship Id="rId18" Type="http://schemas.openxmlformats.org/officeDocument/2006/relationships/slide" Target="slide3.xml"/><Relationship Id="rId3" Type="http://schemas.openxmlformats.org/officeDocument/2006/relationships/image" Target="../media/image1.jpeg"/><Relationship Id="rId21" Type="http://schemas.openxmlformats.org/officeDocument/2006/relationships/slide" Target="slide12.xml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17" Type="http://schemas.openxmlformats.org/officeDocument/2006/relationships/slide" Target="slide6.xml"/><Relationship Id="rId2" Type="http://schemas.openxmlformats.org/officeDocument/2006/relationships/notesSlide" Target="../notesSlides/notesSlide1.xml"/><Relationship Id="rId16" Type="http://schemas.openxmlformats.org/officeDocument/2006/relationships/slide" Target="slide10.xml"/><Relationship Id="rId20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24" Type="http://schemas.openxmlformats.org/officeDocument/2006/relationships/slide" Target="slide13.xml"/><Relationship Id="rId5" Type="http://schemas.openxmlformats.org/officeDocument/2006/relationships/image" Target="../media/image5.gif"/><Relationship Id="rId15" Type="http://schemas.openxmlformats.org/officeDocument/2006/relationships/slide" Target="slide9.xml"/><Relationship Id="rId23" Type="http://schemas.openxmlformats.org/officeDocument/2006/relationships/image" Target="../media/image18.png"/><Relationship Id="rId10" Type="http://schemas.openxmlformats.org/officeDocument/2006/relationships/image" Target="../media/image10.gif"/><Relationship Id="rId19" Type="http://schemas.openxmlformats.org/officeDocument/2006/relationships/image" Target="../media/image13.gif"/><Relationship Id="rId4" Type="http://schemas.openxmlformats.org/officeDocument/2006/relationships/image" Target="../media/image4.jpeg"/><Relationship Id="rId9" Type="http://schemas.openxmlformats.org/officeDocument/2006/relationships/image" Target="../media/image9.gif"/><Relationship Id="rId14" Type="http://schemas.openxmlformats.org/officeDocument/2006/relationships/slide" Target="slide7.xml"/><Relationship Id="rId2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slide" Target="slide4.xml"/><Relationship Id="rId18" Type="http://schemas.openxmlformats.org/officeDocument/2006/relationships/slide" Target="slide6.xml"/><Relationship Id="rId3" Type="http://schemas.openxmlformats.org/officeDocument/2006/relationships/image" Target="../media/image1.jpeg"/><Relationship Id="rId21" Type="http://schemas.openxmlformats.org/officeDocument/2006/relationships/image" Target="../media/image14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17" Type="http://schemas.openxmlformats.org/officeDocument/2006/relationships/slide" Target="slide10.xml"/><Relationship Id="rId25" Type="http://schemas.openxmlformats.org/officeDocument/2006/relationships/slide" Target="slide15.xml"/><Relationship Id="rId2" Type="http://schemas.openxmlformats.org/officeDocument/2006/relationships/notesSlide" Target="../notesSlides/notesSlide2.xml"/><Relationship Id="rId16" Type="http://schemas.openxmlformats.org/officeDocument/2006/relationships/slide" Target="slide9.xml"/><Relationship Id="rId20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24" Type="http://schemas.openxmlformats.org/officeDocument/2006/relationships/image" Target="../media/image18.png"/><Relationship Id="rId5" Type="http://schemas.openxmlformats.org/officeDocument/2006/relationships/image" Target="../media/image5.gif"/><Relationship Id="rId15" Type="http://schemas.openxmlformats.org/officeDocument/2006/relationships/slide" Target="slide13.xml"/><Relationship Id="rId23" Type="http://schemas.openxmlformats.org/officeDocument/2006/relationships/image" Target="../media/image17.png"/><Relationship Id="rId10" Type="http://schemas.openxmlformats.org/officeDocument/2006/relationships/image" Target="../media/image10.gif"/><Relationship Id="rId19" Type="http://schemas.openxmlformats.org/officeDocument/2006/relationships/slide" Target="slide3.xml"/><Relationship Id="rId4" Type="http://schemas.openxmlformats.org/officeDocument/2006/relationships/image" Target="../media/image4.jpeg"/><Relationship Id="rId9" Type="http://schemas.openxmlformats.org/officeDocument/2006/relationships/image" Target="../media/image9.gif"/><Relationship Id="rId14" Type="http://schemas.openxmlformats.org/officeDocument/2006/relationships/slide" Target="slide7.xml"/><Relationship Id="rId22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slide" Target="slide3.xml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12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5" Type="http://schemas.openxmlformats.org/officeDocument/2006/relationships/image" Target="../media/image14.gif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Relationship Id="rId14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slide" Target="slide7.xml"/><Relationship Id="rId18" Type="http://schemas.openxmlformats.org/officeDocument/2006/relationships/image" Target="../media/image17.png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12" Type="http://schemas.openxmlformats.org/officeDocument/2006/relationships/slide" Target="slide4.xml"/><Relationship Id="rId17" Type="http://schemas.openxmlformats.org/officeDocument/2006/relationships/image" Target="../media/image14.gif"/><Relationship Id="rId2" Type="http://schemas.openxmlformats.org/officeDocument/2006/relationships/image" Target="../media/image1.jpeg"/><Relationship Id="rId16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5" Type="http://schemas.openxmlformats.org/officeDocument/2006/relationships/slide" Target="slide3.xml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Relationship Id="rId1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slide" Target="slide7.xml"/><Relationship Id="rId18" Type="http://schemas.openxmlformats.org/officeDocument/2006/relationships/image" Target="../media/image13.gif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12" Type="http://schemas.openxmlformats.org/officeDocument/2006/relationships/slide" Target="slide4.xml"/><Relationship Id="rId17" Type="http://schemas.openxmlformats.org/officeDocument/2006/relationships/slide" Target="slide3.xml"/><Relationship Id="rId2" Type="http://schemas.openxmlformats.org/officeDocument/2006/relationships/image" Target="../media/image1.jpeg"/><Relationship Id="rId16" Type="http://schemas.openxmlformats.org/officeDocument/2006/relationships/slide" Target="slide6.xm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5" Type="http://schemas.openxmlformats.org/officeDocument/2006/relationships/slide" Target="slide10.xml"/><Relationship Id="rId10" Type="http://schemas.openxmlformats.org/officeDocument/2006/relationships/image" Target="../media/image11.gif"/><Relationship Id="rId19" Type="http://schemas.openxmlformats.org/officeDocument/2006/relationships/image" Target="../media/image14.gif"/><Relationship Id="rId4" Type="http://schemas.openxmlformats.org/officeDocument/2006/relationships/image" Target="../media/image5.gif"/><Relationship Id="rId9" Type="http://schemas.openxmlformats.org/officeDocument/2006/relationships/image" Target="../media/image10.gif"/><Relationship Id="rId1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51" y="2295216"/>
            <a:ext cx="4770032" cy="4321692"/>
          </a:xfrm>
          <a:prstGeom prst="rect">
            <a:avLst/>
          </a:prstGeom>
          <a:effectLst>
            <a:glow rad="342900">
              <a:schemeClr val="accent1">
                <a:alpha val="40000"/>
              </a:schemeClr>
            </a:glow>
            <a:softEdge rad="0"/>
          </a:effectLst>
          <a:scene3d>
            <a:camera prst="orthographicFront"/>
            <a:lightRig rig="flat" dir="t"/>
          </a:scene3d>
          <a:sp3d prstMaterial="matte">
            <a:bevelT w="114300" prst="artDeco"/>
            <a:bevelB w="114300" prst="artDeco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8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0800" y="276447"/>
            <a:ext cx="3062177" cy="48271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876730" y="1833551"/>
            <a:ext cx="2258089" cy="92333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3">
                <a:satMod val="175000"/>
                <a:alpha val="0"/>
              </a:schemeClr>
            </a:glow>
            <a:outerShdw blurRad="38100" dist="50800" dir="2580000" algn="ctr" rotWithShape="0">
              <a:srgbClr val="000000">
                <a:alpha val="59000"/>
              </a:srgbClr>
            </a:outerShdw>
            <a:reflection blurRad="101600" stA="52000" endA="300" endPos="35000" dir="5400000" sy="-100000" algn="bl" rotWithShape="0"/>
            <a:softEdge rad="0"/>
          </a:effectLst>
          <a:scene3d>
            <a:camera prst="orthographicFront"/>
            <a:lightRig rig="glow" dir="t"/>
          </a:scene3d>
          <a:sp3d extrusionH="76200">
            <a:bevelT w="114300" prst="artDeco"/>
            <a:extrusionClr>
              <a:schemeClr val="tx2">
                <a:lumMod val="20000"/>
                <a:lumOff val="80000"/>
              </a:schemeClr>
            </a:extrusionClr>
          </a:sp3d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hlinkClick r:id="rId6" action="ppaction://hlinksldjump"/>
              </a:rPr>
              <a:t>играть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5843" y="3237757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 rot="20939533">
            <a:off x="2145462" y="309341"/>
            <a:ext cx="3421280" cy="1879787"/>
          </a:xfrm>
          <a:prstGeom prst="wedgeEllipseCallout">
            <a:avLst>
              <a:gd name="adj1" fmla="val -25164"/>
              <a:gd name="adj2" fmla="val 69407"/>
            </a:avLst>
          </a:prstGeom>
          <a:solidFill>
            <a:schemeClr val="accent1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Здравствуйте, ребята!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 rot="20939533">
            <a:off x="2145463" y="309341"/>
            <a:ext cx="3421280" cy="1879787"/>
          </a:xfrm>
          <a:prstGeom prst="wedgeEllipseCallout">
            <a:avLst>
              <a:gd name="adj1" fmla="val -25164"/>
              <a:gd name="adj2" fmla="val 69407"/>
            </a:avLst>
          </a:prstGeom>
          <a:solidFill>
            <a:schemeClr val="accent1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Скоро мне предстоит идти в школу, а я совсем не умею считать.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 rot="20939533">
            <a:off x="2145461" y="309339"/>
            <a:ext cx="3421280" cy="1879787"/>
          </a:xfrm>
          <a:prstGeom prst="wedgeEllipseCallout">
            <a:avLst>
              <a:gd name="adj1" fmla="val -25164"/>
              <a:gd name="adj2" fmla="val 69407"/>
            </a:avLst>
          </a:prstGeom>
          <a:solidFill>
            <a:schemeClr val="accent1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Вы мне поможете?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8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1" animBg="1"/>
      <p:bldP spid="9" grpId="2" animBg="1"/>
      <p:bldP spid="10" grpId="1" animBg="1"/>
      <p:bldP spid="10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2223" y="2199542"/>
            <a:ext cx="4762500" cy="4762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18439" y="1122324"/>
            <a:ext cx="44576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Ответ не верный. Попробуй ещё раз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827476" y="5539154"/>
            <a:ext cx="3097823" cy="1147396"/>
          </a:xfrm>
          <a:prstGeom prst="ellipse">
            <a:avLst/>
          </a:prstGeom>
          <a:solidFill>
            <a:schemeClr val="accent5">
              <a:lumMod val="75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hlinkClick r:id="rId4" action="ppaction://hlinksldjump"/>
              </a:rPr>
              <a:t>Переиграть</a:t>
            </a:r>
            <a:r>
              <a:rPr lang="ru-RU" dirty="0" smtClean="0">
                <a:hlinkClick r:id="rId5" action="ppaction://hlinksldjump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06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8"/>
          <a:stretch/>
        </p:blipFill>
        <p:spPr>
          <a:xfrm>
            <a:off x="2445626" y="768693"/>
            <a:ext cx="6532684" cy="50775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300275" y="268705"/>
            <a:ext cx="504786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Какое число больше???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256" y="1455272"/>
            <a:ext cx="1300416" cy="12784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693" y="1506446"/>
            <a:ext cx="1355714" cy="12106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313" y="1512465"/>
            <a:ext cx="950524" cy="12017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187" y="1255859"/>
            <a:ext cx="1405608" cy="17407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607" y="1509276"/>
            <a:ext cx="1370353" cy="12662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694" y="1523542"/>
            <a:ext cx="1416951" cy="122960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665" y="2104020"/>
            <a:ext cx="1442130" cy="131296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187" y="2110483"/>
            <a:ext cx="1358524" cy="135852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5696" y="3729964"/>
            <a:ext cx="1329535" cy="1329535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204" y="2162302"/>
            <a:ext cx="1283228" cy="128322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209" y="2138343"/>
            <a:ext cx="1341121" cy="1341121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327" y="2162302"/>
            <a:ext cx="1300416" cy="1278427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377" y="2886563"/>
            <a:ext cx="1478343" cy="1478343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3031" y="2852151"/>
            <a:ext cx="1478343" cy="1478343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672" y="2877762"/>
            <a:ext cx="1478343" cy="1478343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321" y="2935796"/>
            <a:ext cx="1300416" cy="1278427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008" y="2199629"/>
            <a:ext cx="1300416" cy="1278427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816" y="2934129"/>
            <a:ext cx="1311518" cy="1311518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905" y="2924214"/>
            <a:ext cx="1311518" cy="1311518"/>
          </a:xfrm>
          <a:prstGeom prst="rect">
            <a:avLst/>
          </a:prstGeom>
        </p:spPr>
      </p:pic>
      <p:sp>
        <p:nvSpPr>
          <p:cNvPr id="65" name="Прямоугольник 64">
            <a:hlinkClick r:id="rId13" action="ppaction://hlinksldjump"/>
          </p:cNvPr>
          <p:cNvSpPr/>
          <p:nvPr/>
        </p:nvSpPr>
        <p:spPr>
          <a:xfrm>
            <a:off x="2983402" y="1702980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>
            <a:hlinkClick r:id="rId14" action="ppaction://hlinksldjump"/>
          </p:cNvPr>
          <p:cNvSpPr/>
          <p:nvPr/>
        </p:nvSpPr>
        <p:spPr>
          <a:xfrm>
            <a:off x="2976944" y="2464534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>
            <a:hlinkClick r:id="rId15" action="ppaction://hlinksldjump"/>
          </p:cNvPr>
          <p:cNvSpPr/>
          <p:nvPr/>
        </p:nvSpPr>
        <p:spPr>
          <a:xfrm>
            <a:off x="2983401" y="32560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>
            <a:hlinkClick r:id="rId16" action="ppaction://hlinksldjump"/>
          </p:cNvPr>
          <p:cNvSpPr/>
          <p:nvPr/>
        </p:nvSpPr>
        <p:spPr>
          <a:xfrm>
            <a:off x="6056725" y="32560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>
            <a:hlinkClick r:id="rId17" action="ppaction://hlinksldjump"/>
          </p:cNvPr>
          <p:cNvSpPr/>
          <p:nvPr/>
        </p:nvSpPr>
        <p:spPr>
          <a:xfrm>
            <a:off x="6057245" y="2477448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>
            <a:hlinkClick r:id="rId18" action="ppaction://hlinksldjump"/>
          </p:cNvPr>
          <p:cNvSpPr/>
          <p:nvPr/>
        </p:nvSpPr>
        <p:spPr>
          <a:xfrm>
            <a:off x="6056726" y="17599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2" name="Рисунок 71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260" y="3763282"/>
            <a:ext cx="1272244" cy="1272244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905" y="3791182"/>
            <a:ext cx="1272244" cy="1272244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772" y="3676011"/>
            <a:ext cx="1481309" cy="1481309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764" y="3657957"/>
            <a:ext cx="1481309" cy="1481309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714" y="3649862"/>
            <a:ext cx="1481309" cy="1481309"/>
          </a:xfrm>
          <a:prstGeom prst="rect">
            <a:avLst/>
          </a:prstGeom>
        </p:spPr>
      </p:pic>
      <p:sp>
        <p:nvSpPr>
          <p:cNvPr id="77" name="Прямоугольник 76">
            <a:hlinkClick r:id="rId21" action="ppaction://hlinksldjump"/>
          </p:cNvPr>
          <p:cNvSpPr/>
          <p:nvPr/>
        </p:nvSpPr>
        <p:spPr>
          <a:xfrm>
            <a:off x="6056724" y="4085454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5125268" y="1903786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992474" y="4118289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или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884" y="1702980"/>
            <a:ext cx="595119" cy="676466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675" y="2478772"/>
            <a:ext cx="595119" cy="6764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24" y="3330225"/>
            <a:ext cx="563620" cy="639274"/>
          </a:xfrm>
          <a:prstGeom prst="rect">
            <a:avLst/>
          </a:prstGeom>
        </p:spPr>
      </p:pic>
      <p:sp>
        <p:nvSpPr>
          <p:cNvPr id="67" name="Прямоугольник 66">
            <a:hlinkClick r:id="rId24" action="ppaction://hlinksldjump"/>
          </p:cNvPr>
          <p:cNvSpPr/>
          <p:nvPr/>
        </p:nvSpPr>
        <p:spPr>
          <a:xfrm>
            <a:off x="2992522" y="4074027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5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ятно 1 4"/>
          <p:cNvSpPr/>
          <p:nvPr/>
        </p:nvSpPr>
        <p:spPr>
          <a:xfrm>
            <a:off x="1573077" y="-228600"/>
            <a:ext cx="8308730" cy="3481754"/>
          </a:xfrm>
          <a:prstGeom prst="irregularSeal1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89385" y="1063869"/>
            <a:ext cx="5476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Молодец!!! Так держать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4689" y="2095500"/>
            <a:ext cx="4762500" cy="47625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9144000" y="5468815"/>
            <a:ext cx="2875085" cy="1213339"/>
          </a:xfrm>
          <a:prstGeom prst="ellipse">
            <a:avLst/>
          </a:prstGeom>
          <a:solidFill>
            <a:schemeClr val="accent4">
              <a:lumMod val="60000"/>
              <a:lumOff val="4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hlinkClick r:id="rId4" action="ppaction://hlinksldjump"/>
              </a:rPr>
              <a:t>Продолжим???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66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2223" y="2199542"/>
            <a:ext cx="4762500" cy="4762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18439" y="1122324"/>
            <a:ext cx="44576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Ответ не верный. Попробуй ещё раз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827476" y="5539154"/>
            <a:ext cx="3097823" cy="1147396"/>
          </a:xfrm>
          <a:prstGeom prst="ellipse">
            <a:avLst/>
          </a:prstGeom>
          <a:solidFill>
            <a:schemeClr val="accent5">
              <a:lumMod val="75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hlinkClick r:id="rId4" action="ppaction://hlinksldjump"/>
              </a:rPr>
              <a:t>Переиграть</a:t>
            </a:r>
            <a:r>
              <a:rPr lang="ru-RU" dirty="0" smtClean="0">
                <a:hlinkClick r:id="rId5" action="ppaction://hlinksldjump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5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8"/>
          <a:stretch/>
        </p:blipFill>
        <p:spPr>
          <a:xfrm>
            <a:off x="2445626" y="768693"/>
            <a:ext cx="6532684" cy="50775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300275" y="268705"/>
            <a:ext cx="504786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Какое число больше???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256" y="1455272"/>
            <a:ext cx="1300416" cy="12784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693" y="1506446"/>
            <a:ext cx="1355714" cy="12106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313" y="1512465"/>
            <a:ext cx="950524" cy="12017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187" y="1255859"/>
            <a:ext cx="1405608" cy="17407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607" y="1509276"/>
            <a:ext cx="1370353" cy="12662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694" y="1523542"/>
            <a:ext cx="1416951" cy="122960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665" y="2104020"/>
            <a:ext cx="1442130" cy="131296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187" y="2110483"/>
            <a:ext cx="1358524" cy="135852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5696" y="3729964"/>
            <a:ext cx="1329535" cy="1329535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204" y="2162302"/>
            <a:ext cx="1283228" cy="128322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209" y="2138343"/>
            <a:ext cx="1341121" cy="1341121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327" y="2162302"/>
            <a:ext cx="1300416" cy="1278427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377" y="2886563"/>
            <a:ext cx="1478343" cy="1478343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3031" y="2852151"/>
            <a:ext cx="1478343" cy="1478343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672" y="2877762"/>
            <a:ext cx="1478343" cy="1478343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321" y="2935796"/>
            <a:ext cx="1300416" cy="1278427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008" y="2199629"/>
            <a:ext cx="1300416" cy="1278427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816" y="2934129"/>
            <a:ext cx="1311518" cy="1311518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905" y="2924214"/>
            <a:ext cx="1311518" cy="1311518"/>
          </a:xfrm>
          <a:prstGeom prst="rect">
            <a:avLst/>
          </a:prstGeom>
        </p:spPr>
      </p:pic>
      <p:sp>
        <p:nvSpPr>
          <p:cNvPr id="65" name="Прямоугольник 64">
            <a:hlinkClick r:id="rId13" action="ppaction://hlinksldjump"/>
          </p:cNvPr>
          <p:cNvSpPr/>
          <p:nvPr/>
        </p:nvSpPr>
        <p:spPr>
          <a:xfrm>
            <a:off x="2983402" y="1702980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>
            <a:hlinkClick r:id="rId14" action="ppaction://hlinksldjump"/>
          </p:cNvPr>
          <p:cNvSpPr/>
          <p:nvPr/>
        </p:nvSpPr>
        <p:spPr>
          <a:xfrm>
            <a:off x="2976944" y="2464534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>
            <a:hlinkClick r:id="rId15" action="ppaction://hlinksldjump"/>
          </p:cNvPr>
          <p:cNvSpPr/>
          <p:nvPr/>
        </p:nvSpPr>
        <p:spPr>
          <a:xfrm>
            <a:off x="2992522" y="4074027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>
            <a:hlinkClick r:id="rId16" action="ppaction://hlinksldjump"/>
          </p:cNvPr>
          <p:cNvSpPr/>
          <p:nvPr/>
        </p:nvSpPr>
        <p:spPr>
          <a:xfrm>
            <a:off x="2983401" y="32560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>
            <a:hlinkClick r:id="rId17" action="ppaction://hlinksldjump"/>
          </p:cNvPr>
          <p:cNvSpPr/>
          <p:nvPr/>
        </p:nvSpPr>
        <p:spPr>
          <a:xfrm>
            <a:off x="6056725" y="32560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>
            <a:hlinkClick r:id="rId18" action="ppaction://hlinksldjump"/>
          </p:cNvPr>
          <p:cNvSpPr/>
          <p:nvPr/>
        </p:nvSpPr>
        <p:spPr>
          <a:xfrm>
            <a:off x="6057245" y="2477448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>
            <a:hlinkClick r:id="rId19" action="ppaction://hlinksldjump"/>
          </p:cNvPr>
          <p:cNvSpPr/>
          <p:nvPr/>
        </p:nvSpPr>
        <p:spPr>
          <a:xfrm>
            <a:off x="6056726" y="17599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2" name="Рисунок 71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517" y="3746409"/>
            <a:ext cx="1272244" cy="1272244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905" y="3791182"/>
            <a:ext cx="1272244" cy="1272244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772" y="3676011"/>
            <a:ext cx="1481309" cy="1481309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764" y="3657957"/>
            <a:ext cx="1481309" cy="1481309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714" y="3649862"/>
            <a:ext cx="1481309" cy="1481309"/>
          </a:xfrm>
          <a:prstGeom prst="rect">
            <a:avLst/>
          </a:prstGeom>
        </p:spPr>
      </p:pic>
      <p:sp>
        <p:nvSpPr>
          <p:cNvPr id="77" name="Прямоугольник 76">
            <a:hlinkClick r:id="rId22" action="ppaction://hlinksldjump"/>
          </p:cNvPr>
          <p:cNvSpPr/>
          <p:nvPr/>
        </p:nvSpPr>
        <p:spPr>
          <a:xfrm>
            <a:off x="6056724" y="4085454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5125268" y="1903786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884" y="1702980"/>
            <a:ext cx="595119" cy="676466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675" y="2478772"/>
            <a:ext cx="595119" cy="6764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24" y="3330225"/>
            <a:ext cx="563620" cy="639274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545" y="4169265"/>
            <a:ext cx="595119" cy="676466"/>
          </a:xfrm>
          <a:prstGeom prst="rect">
            <a:avLst/>
          </a:prstGeom>
        </p:spPr>
      </p:pic>
      <p:sp>
        <p:nvSpPr>
          <p:cNvPr id="13" name="Пятно 1 12"/>
          <p:cNvSpPr/>
          <p:nvPr/>
        </p:nvSpPr>
        <p:spPr>
          <a:xfrm>
            <a:off x="8533015" y="2733699"/>
            <a:ext cx="3791309" cy="37719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u="sng" dirty="0" smtClean="0">
                <a:solidFill>
                  <a:schemeClr val="tx1"/>
                </a:solidFill>
                <a:hlinkClick r:id="rId25" action="ppaction://hlinksldjump"/>
              </a:rPr>
              <a:t>Завершить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2777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815"/>
            <a:ext cx="12119955" cy="6691745"/>
          </a:xfrm>
          <a:prstGeom prst="rect">
            <a:avLst/>
          </a:prstGeom>
        </p:spPr>
      </p:pic>
      <p:sp>
        <p:nvSpPr>
          <p:cNvPr id="6" name="Пятно 1 5"/>
          <p:cNvSpPr/>
          <p:nvPr/>
        </p:nvSpPr>
        <p:spPr>
          <a:xfrm>
            <a:off x="2926079" y="1122218"/>
            <a:ext cx="6392487" cy="4596938"/>
          </a:xfrm>
          <a:prstGeom prst="irregularSeal1">
            <a:avLst/>
          </a:prstGeom>
          <a:solidFill>
            <a:schemeClr val="accent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740727" y="2443942"/>
            <a:ext cx="40677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молодец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84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8"/>
          <a:stretch/>
        </p:blipFill>
        <p:spPr>
          <a:xfrm>
            <a:off x="2445626" y="768693"/>
            <a:ext cx="6532684" cy="50775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300275" y="268705"/>
            <a:ext cx="504786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Какое число больше???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256" y="1455272"/>
            <a:ext cx="1300416" cy="12784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693" y="1506446"/>
            <a:ext cx="1355714" cy="12106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313" y="1512465"/>
            <a:ext cx="950524" cy="12017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187" y="1255859"/>
            <a:ext cx="1405608" cy="17407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607" y="1509276"/>
            <a:ext cx="1370353" cy="12662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694" y="1523542"/>
            <a:ext cx="1416951" cy="122960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665" y="2104020"/>
            <a:ext cx="1442130" cy="131296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187" y="2110483"/>
            <a:ext cx="1358524" cy="135852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5696" y="3729964"/>
            <a:ext cx="1329535" cy="1329535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204" y="2162302"/>
            <a:ext cx="1283228" cy="128322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209" y="2138343"/>
            <a:ext cx="1341121" cy="1341121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327" y="2162302"/>
            <a:ext cx="1300416" cy="1278427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377" y="2886563"/>
            <a:ext cx="1478343" cy="1478343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3031" y="2852151"/>
            <a:ext cx="1478343" cy="1478343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672" y="2877762"/>
            <a:ext cx="1478343" cy="1478343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321" y="2935796"/>
            <a:ext cx="1300416" cy="1278427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008" y="2199629"/>
            <a:ext cx="1300416" cy="1278427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816" y="2934129"/>
            <a:ext cx="1311518" cy="1311518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905" y="2924214"/>
            <a:ext cx="1311518" cy="1311518"/>
          </a:xfrm>
          <a:prstGeom prst="rect">
            <a:avLst/>
          </a:prstGeom>
        </p:spPr>
      </p:pic>
      <p:sp>
        <p:nvSpPr>
          <p:cNvPr id="65" name="Прямоугольник 64">
            <a:hlinkClick r:id="rId12" action="ppaction://hlinksldjump"/>
          </p:cNvPr>
          <p:cNvSpPr/>
          <p:nvPr/>
        </p:nvSpPr>
        <p:spPr>
          <a:xfrm>
            <a:off x="2983402" y="1702980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2976944" y="2464534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992522" y="4074027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2983401" y="32560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6056725" y="32560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57245" y="2477448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>
            <a:hlinkClick r:id="rId13" action="ppaction://hlinksldjump"/>
          </p:cNvPr>
          <p:cNvSpPr/>
          <p:nvPr/>
        </p:nvSpPr>
        <p:spPr>
          <a:xfrm>
            <a:off x="6056726" y="17599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2" name="Рисунок 7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866" y="3762490"/>
            <a:ext cx="1272244" cy="1272244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905" y="3791182"/>
            <a:ext cx="1272244" cy="1272244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772" y="3676011"/>
            <a:ext cx="1481309" cy="1481309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764" y="3657957"/>
            <a:ext cx="1481309" cy="1481309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714" y="3649862"/>
            <a:ext cx="1481309" cy="1481309"/>
          </a:xfrm>
          <a:prstGeom prst="rect">
            <a:avLst/>
          </a:prstGeom>
        </p:spPr>
      </p:pic>
      <p:sp>
        <p:nvSpPr>
          <p:cNvPr id="77" name="Прямоугольник 76"/>
          <p:cNvSpPr/>
          <p:nvPr/>
        </p:nvSpPr>
        <p:spPr>
          <a:xfrm>
            <a:off x="6056724" y="4085454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4972868" y="1751386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или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125268" y="1903786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987117" y="2475022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или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72868" y="3298860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или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992474" y="4118289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или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5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ятно 1 4"/>
          <p:cNvSpPr/>
          <p:nvPr/>
        </p:nvSpPr>
        <p:spPr>
          <a:xfrm>
            <a:off x="1573077" y="-228600"/>
            <a:ext cx="8308730" cy="3481754"/>
          </a:xfrm>
          <a:prstGeom prst="irregularSeal1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89385" y="1063869"/>
            <a:ext cx="5476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Молодец!!! Так держать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4689" y="2095500"/>
            <a:ext cx="4762500" cy="47625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9144000" y="5468815"/>
            <a:ext cx="2875085" cy="1213339"/>
          </a:xfrm>
          <a:prstGeom prst="ellipse">
            <a:avLst/>
          </a:prstGeom>
          <a:solidFill>
            <a:schemeClr val="accent4">
              <a:lumMod val="60000"/>
              <a:lumOff val="4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hlinkClick r:id="rId4" action="ppaction://hlinksldjump"/>
              </a:rPr>
              <a:t>Продолжим???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54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2223" y="2199542"/>
            <a:ext cx="4762500" cy="4762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18439" y="1122324"/>
            <a:ext cx="44576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Ответ не верный. Попробуй ещё раз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827476" y="5539154"/>
            <a:ext cx="3097823" cy="1147396"/>
          </a:xfrm>
          <a:prstGeom prst="ellipse">
            <a:avLst/>
          </a:prstGeom>
          <a:solidFill>
            <a:schemeClr val="accent5">
              <a:lumMod val="75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hlinkClick r:id="rId4" action="ppaction://hlinksldjump"/>
              </a:rPr>
              <a:t>Переиграть</a:t>
            </a:r>
            <a:r>
              <a:rPr lang="ru-RU" dirty="0" smtClean="0">
                <a:hlinkClick r:id="rId4" action="ppaction://hlinksldjump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563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8"/>
          <a:stretch/>
        </p:blipFill>
        <p:spPr>
          <a:xfrm>
            <a:off x="2445626" y="768693"/>
            <a:ext cx="6532684" cy="50775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300275" y="268705"/>
            <a:ext cx="504786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Какое число больше???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256" y="1455272"/>
            <a:ext cx="1300416" cy="12784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693" y="1506446"/>
            <a:ext cx="1355714" cy="12106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313" y="1512465"/>
            <a:ext cx="950524" cy="12017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187" y="1255859"/>
            <a:ext cx="1405608" cy="17407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607" y="1509276"/>
            <a:ext cx="1370353" cy="12662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694" y="1523542"/>
            <a:ext cx="1416951" cy="122960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665" y="2104020"/>
            <a:ext cx="1442130" cy="131296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187" y="2110483"/>
            <a:ext cx="1358524" cy="135852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5696" y="3729964"/>
            <a:ext cx="1329535" cy="1329535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204" y="2162302"/>
            <a:ext cx="1283228" cy="128322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209" y="2138343"/>
            <a:ext cx="1341121" cy="1341121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327" y="2162302"/>
            <a:ext cx="1300416" cy="1278427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377" y="2886563"/>
            <a:ext cx="1478343" cy="1478343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3031" y="2852151"/>
            <a:ext cx="1478343" cy="1478343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672" y="2877762"/>
            <a:ext cx="1478343" cy="1478343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321" y="2935796"/>
            <a:ext cx="1300416" cy="1278427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008" y="2199629"/>
            <a:ext cx="1300416" cy="1278427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816" y="2934129"/>
            <a:ext cx="1311518" cy="1311518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905" y="2924214"/>
            <a:ext cx="1311518" cy="1311518"/>
          </a:xfrm>
          <a:prstGeom prst="rect">
            <a:avLst/>
          </a:prstGeom>
        </p:spPr>
      </p:pic>
      <p:sp>
        <p:nvSpPr>
          <p:cNvPr id="65" name="Прямоугольник 64">
            <a:hlinkClick r:id="rId12" action="ppaction://hlinksldjump"/>
          </p:cNvPr>
          <p:cNvSpPr/>
          <p:nvPr/>
        </p:nvSpPr>
        <p:spPr>
          <a:xfrm>
            <a:off x="2983402" y="1702980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>
            <a:hlinkClick r:id="rId13" action="ppaction://hlinksldjump"/>
          </p:cNvPr>
          <p:cNvSpPr/>
          <p:nvPr/>
        </p:nvSpPr>
        <p:spPr>
          <a:xfrm>
            <a:off x="2976944" y="2464534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992522" y="4074027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2983401" y="32560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6056725" y="32560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>
            <a:hlinkClick r:id="rId14" action="ppaction://hlinksldjump"/>
          </p:cNvPr>
          <p:cNvSpPr/>
          <p:nvPr/>
        </p:nvSpPr>
        <p:spPr>
          <a:xfrm>
            <a:off x="6057245" y="2477448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>
            <a:hlinkClick r:id="rId15" action="ppaction://hlinksldjump"/>
          </p:cNvPr>
          <p:cNvSpPr/>
          <p:nvPr/>
        </p:nvSpPr>
        <p:spPr>
          <a:xfrm>
            <a:off x="6056726" y="17599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2" name="Рисунок 71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866" y="3762490"/>
            <a:ext cx="1272244" cy="1272244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905" y="3791182"/>
            <a:ext cx="1272244" cy="1272244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772" y="3676011"/>
            <a:ext cx="1481309" cy="1481309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764" y="3657957"/>
            <a:ext cx="1481309" cy="1481309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714" y="3649862"/>
            <a:ext cx="1481309" cy="1481309"/>
          </a:xfrm>
          <a:prstGeom prst="rect">
            <a:avLst/>
          </a:prstGeom>
        </p:spPr>
      </p:pic>
      <p:sp>
        <p:nvSpPr>
          <p:cNvPr id="77" name="Прямоугольник 76"/>
          <p:cNvSpPr/>
          <p:nvPr/>
        </p:nvSpPr>
        <p:spPr>
          <a:xfrm>
            <a:off x="6056724" y="4085454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5125268" y="1903786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987117" y="2475022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или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72868" y="3298860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или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992474" y="4118289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или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884" y="1702980"/>
            <a:ext cx="595119" cy="67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13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ятно 1 4"/>
          <p:cNvSpPr/>
          <p:nvPr/>
        </p:nvSpPr>
        <p:spPr>
          <a:xfrm>
            <a:off x="1573077" y="-228600"/>
            <a:ext cx="8308730" cy="3481754"/>
          </a:xfrm>
          <a:prstGeom prst="irregularSeal1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89385" y="1063869"/>
            <a:ext cx="5476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Молодец!!! Так держать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4689" y="2095500"/>
            <a:ext cx="4762500" cy="47625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9144000" y="5468815"/>
            <a:ext cx="2875085" cy="1213339"/>
          </a:xfrm>
          <a:prstGeom prst="ellipse">
            <a:avLst/>
          </a:prstGeom>
          <a:solidFill>
            <a:schemeClr val="accent4">
              <a:lumMod val="60000"/>
              <a:lumOff val="4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hlinkClick r:id="rId4" action="ppaction://hlinksldjump"/>
              </a:rPr>
              <a:t>Продолжим???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9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2223" y="2199542"/>
            <a:ext cx="4762500" cy="4762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18439" y="1122324"/>
            <a:ext cx="44576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Ответ не верный. Попробуй ещё раз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827476" y="5539154"/>
            <a:ext cx="3097823" cy="1147396"/>
          </a:xfrm>
          <a:prstGeom prst="ellipse">
            <a:avLst/>
          </a:prstGeom>
          <a:solidFill>
            <a:schemeClr val="accent5">
              <a:lumMod val="75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hlinkClick r:id="rId4" action="ppaction://hlinksldjump"/>
              </a:rPr>
              <a:t>Переиграть</a:t>
            </a:r>
            <a:r>
              <a:rPr lang="ru-RU" dirty="0" smtClean="0">
                <a:hlinkClick r:id="rId5" action="ppaction://hlinksldjump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8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8"/>
          <a:stretch/>
        </p:blipFill>
        <p:spPr>
          <a:xfrm>
            <a:off x="2445626" y="768693"/>
            <a:ext cx="6532684" cy="50775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300275" y="268705"/>
            <a:ext cx="504786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Какое число больше???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256" y="1455272"/>
            <a:ext cx="1300416" cy="12784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693" y="1506446"/>
            <a:ext cx="1355714" cy="12106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313" y="1512465"/>
            <a:ext cx="950524" cy="12017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187" y="1255859"/>
            <a:ext cx="1405608" cy="17407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607" y="1509276"/>
            <a:ext cx="1370353" cy="12662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694" y="1523542"/>
            <a:ext cx="1416951" cy="122960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665" y="2104020"/>
            <a:ext cx="1442130" cy="131296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187" y="2110483"/>
            <a:ext cx="1358524" cy="135852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5696" y="3729964"/>
            <a:ext cx="1329535" cy="1329535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204" y="2162302"/>
            <a:ext cx="1283228" cy="128322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209" y="2138343"/>
            <a:ext cx="1341121" cy="1341121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327" y="2162302"/>
            <a:ext cx="1300416" cy="1278427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377" y="2886563"/>
            <a:ext cx="1478343" cy="1478343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3031" y="2852151"/>
            <a:ext cx="1478343" cy="1478343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672" y="2877762"/>
            <a:ext cx="1478343" cy="1478343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321" y="2935796"/>
            <a:ext cx="1300416" cy="1278427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008" y="2199629"/>
            <a:ext cx="1300416" cy="1278427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816" y="2934129"/>
            <a:ext cx="1311518" cy="1311518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905" y="2924214"/>
            <a:ext cx="1311518" cy="1311518"/>
          </a:xfrm>
          <a:prstGeom prst="rect">
            <a:avLst/>
          </a:prstGeom>
        </p:spPr>
      </p:pic>
      <p:sp>
        <p:nvSpPr>
          <p:cNvPr id="65" name="Прямоугольник 64">
            <a:hlinkClick r:id="rId12" action="ppaction://hlinksldjump"/>
          </p:cNvPr>
          <p:cNvSpPr/>
          <p:nvPr/>
        </p:nvSpPr>
        <p:spPr>
          <a:xfrm>
            <a:off x="2983402" y="1702980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>
            <a:hlinkClick r:id="rId13" action="ppaction://hlinksldjump"/>
          </p:cNvPr>
          <p:cNvSpPr/>
          <p:nvPr/>
        </p:nvSpPr>
        <p:spPr>
          <a:xfrm>
            <a:off x="2976944" y="2464534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992522" y="4074027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>
            <a:hlinkClick r:id="rId14" action="ppaction://hlinksldjump"/>
          </p:cNvPr>
          <p:cNvSpPr/>
          <p:nvPr/>
        </p:nvSpPr>
        <p:spPr>
          <a:xfrm>
            <a:off x="2983401" y="32560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>
            <a:hlinkClick r:id="rId15" action="ppaction://hlinksldjump"/>
          </p:cNvPr>
          <p:cNvSpPr/>
          <p:nvPr/>
        </p:nvSpPr>
        <p:spPr>
          <a:xfrm>
            <a:off x="6056725" y="32560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>
            <a:hlinkClick r:id="rId16" action="ppaction://hlinksldjump"/>
          </p:cNvPr>
          <p:cNvSpPr/>
          <p:nvPr/>
        </p:nvSpPr>
        <p:spPr>
          <a:xfrm>
            <a:off x="6057245" y="2477448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>
            <a:hlinkClick r:id="rId17" action="ppaction://hlinksldjump"/>
          </p:cNvPr>
          <p:cNvSpPr/>
          <p:nvPr/>
        </p:nvSpPr>
        <p:spPr>
          <a:xfrm>
            <a:off x="6056726" y="1759955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2" name="Рисунок 71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866" y="3762490"/>
            <a:ext cx="1272244" cy="1272244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905" y="3791182"/>
            <a:ext cx="1272244" cy="1272244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772" y="3676011"/>
            <a:ext cx="1481309" cy="1481309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764" y="3657957"/>
            <a:ext cx="1481309" cy="1481309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714" y="3649862"/>
            <a:ext cx="1481309" cy="1481309"/>
          </a:xfrm>
          <a:prstGeom prst="rect">
            <a:avLst/>
          </a:prstGeom>
        </p:spPr>
      </p:pic>
      <p:sp>
        <p:nvSpPr>
          <p:cNvPr id="77" name="Прямоугольник 76"/>
          <p:cNvSpPr/>
          <p:nvPr/>
        </p:nvSpPr>
        <p:spPr>
          <a:xfrm>
            <a:off x="6056724" y="4085454"/>
            <a:ext cx="1671985" cy="69459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5125268" y="1903786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72868" y="3298860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или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992474" y="4118289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или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884" y="1702980"/>
            <a:ext cx="595119" cy="676466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675" y="2478772"/>
            <a:ext cx="595119" cy="67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9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ятно 1 4"/>
          <p:cNvSpPr/>
          <p:nvPr/>
        </p:nvSpPr>
        <p:spPr>
          <a:xfrm>
            <a:off x="1573077" y="-228600"/>
            <a:ext cx="8308730" cy="3481754"/>
          </a:xfrm>
          <a:prstGeom prst="irregularSeal1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89385" y="1063869"/>
            <a:ext cx="5476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Молодец!!! Так держать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4689" y="2095500"/>
            <a:ext cx="4762500" cy="47625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9144000" y="5468815"/>
            <a:ext cx="2875085" cy="1213339"/>
          </a:xfrm>
          <a:prstGeom prst="ellipse">
            <a:avLst/>
          </a:prstGeom>
          <a:solidFill>
            <a:schemeClr val="accent4">
              <a:lumMod val="60000"/>
              <a:lumOff val="4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hlinkClick r:id="rId4" action="ppaction://hlinksldjump"/>
              </a:rPr>
              <a:t>Продолжим???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96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113</Words>
  <Application>Microsoft Office PowerPoint</Application>
  <PresentationFormat>Широкоэкранный</PresentationFormat>
  <Paragraphs>39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23</cp:revision>
  <dcterms:created xsi:type="dcterms:W3CDTF">2019-01-09T06:05:24Z</dcterms:created>
  <dcterms:modified xsi:type="dcterms:W3CDTF">2019-01-09T10:20:34Z</dcterms:modified>
</cp:coreProperties>
</file>