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CF64A-5990-4003-B1E1-B6EC389DE823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A131-169B-413C-A975-D0609A25CB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418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CF64A-5990-4003-B1E1-B6EC389DE823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A131-169B-413C-A975-D0609A25CB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0271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CF64A-5990-4003-B1E1-B6EC389DE823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A131-169B-413C-A975-D0609A25CB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107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CF64A-5990-4003-B1E1-B6EC389DE823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A131-169B-413C-A975-D0609A25CB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967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CF64A-5990-4003-B1E1-B6EC389DE823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A131-169B-413C-A975-D0609A25CB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693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CF64A-5990-4003-B1E1-B6EC389DE823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A131-169B-413C-A975-D0609A25CB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845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CF64A-5990-4003-B1E1-B6EC389DE823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A131-169B-413C-A975-D0609A25CB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650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CF64A-5990-4003-B1E1-B6EC389DE823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A131-169B-413C-A975-D0609A25CB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106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CF64A-5990-4003-B1E1-B6EC389DE823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A131-169B-413C-A975-D0609A25CB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935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CF64A-5990-4003-B1E1-B6EC389DE823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A131-169B-413C-A975-D0609A25CB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425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CF64A-5990-4003-B1E1-B6EC389DE823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A131-169B-413C-A975-D0609A25CB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174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CF64A-5990-4003-B1E1-B6EC389DE823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DA131-169B-413C-A975-D0609A25CB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825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185334"/>
            <a:ext cx="12192000" cy="812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10266" y="1162755"/>
            <a:ext cx="8771467" cy="34318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МОСКВА</a:t>
            </a:r>
            <a:endParaRPr lang="ru-RU" sz="8800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95999" y="6208888"/>
            <a:ext cx="5226757" cy="5573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ВЫПОЛНИЛА ВОСПИТАТЕЛЬ: СКУДАРНОВА М.В.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3439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Широкоэкранный</PresentationFormat>
  <Paragraphs>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Bookman Old Style</vt:lpstr>
      <vt:lpstr>Calibri</vt:lpstr>
      <vt:lpstr>Calibri Light</vt:lpstr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арина</dc:creator>
  <cp:lastModifiedBy>арина</cp:lastModifiedBy>
  <cp:revision>1</cp:revision>
  <dcterms:created xsi:type="dcterms:W3CDTF">2019-01-09T13:25:56Z</dcterms:created>
  <dcterms:modified xsi:type="dcterms:W3CDTF">2019-01-09T13:26:54Z</dcterms:modified>
</cp:coreProperties>
</file>