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71197-488C-44A7-AFE8-A07EFA70464F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CE22A-30DE-46DC-A68B-F92FF7C32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vukogr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642918"/>
            <a:ext cx="692948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1000108"/>
            <a:ext cx="692948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00232" y="357166"/>
            <a:ext cx="692948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357166"/>
            <a:ext cx="7286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«Индивидуальная работа логопеда с семьей»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5143512"/>
            <a:ext cx="3500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 </a:t>
            </a:r>
            <a:r>
              <a:rPr lang="ru-RU" b="1" dirty="0" smtClean="0"/>
              <a:t>воспитатель МБДОУ ДС «Колокольчик»</a:t>
            </a: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Минаева Е.А.</a:t>
            </a:r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628652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г</a:t>
            </a:r>
            <a:r>
              <a:rPr lang="ru-RU" b="1" dirty="0" smtClean="0"/>
              <a:t>.Волгодонск 2017г.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357166"/>
            <a:ext cx="68580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Рассуждая о проблемах и трудностях ребенка, беседовать, соблюдая эмоционально-положительное отношение и уважение к нему.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яркие примеры и убедительные аргументы, приводить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научнодостоверную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информацию с точки зрения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психологопедагогической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литературы, избегая сложных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понятий и профессиональных терминов. (Рабочие термины учителя-логопеда могут быть непонятны родителям, далеким от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логопедагогики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создадут барьер в общении.)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285728"/>
            <a:ext cx="678661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Избегать использования в беседе таких слов, как «дефект», «нарушение» и подобных, вызывающих естественную реакцию протеста и, как следствие, негативное отношение к учителю-логопеду. Лучше заменять их более нейтральными: « трудности », « проблемы », « недостатки 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доброжелательный, доверительный тон, вызывающий расположение и симпатию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Соблюдать принципы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недирективности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безоценочности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личностно-ориентированного подхода, корректности.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28662" y="357166"/>
            <a:ext cx="78581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Индивидуальная работа позволяет установить более тесный контакт с родителями.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предполагает фиксированный порядок, содержание и форму вопросов, ясное указание способов ответа. При помощи анкетирования можно узнать состав семьи, особенности семейного воспитания, положительный опыт родителей, их трудности,                                                                      ошибки. Отвечая на вопросы анкеты, родители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4214818"/>
            <a:ext cx="6000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начинают задумываться о проблемах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воспитания, об особенностях воспитания ребёнка.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792961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Важным считается выявить потребности родителей в педагогических знаниях. Например, 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каким вопросам в обучения ребёнка вы хотели бы получить рекомендацию логопеда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Родители сообщают о том, какие проблемы их волнуют, а затем, эти вопросы раскрываются на собраниях, групповых и индивидуальных встречах.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357166"/>
            <a:ext cx="8001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семейного воспитания, потребности родителей в знаниях можно выявить также при помощи беседы, важнейший признак которой двусторонняя активность.</a:t>
            </a:r>
          </a:p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Вначале года, после обследования детей. Логопед знакомит родителей с результатами. Родные ребёнка получают советы, рекомендации.</a:t>
            </a:r>
          </a:p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ведется в тактичной форме: её задача в том, чтобы помочь семье в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речевом воспитании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214818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ребёнка. От того, как протекают первые встречи логопеда с родителями, будет зависеть, наладится ли в дальнейшем их сотрудничество.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357166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Индивидуальные практикумы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обучению родителей совместным формам деятельности с детьми носят коррекционную направленность (артикуляционная гимнастика, формирование звукопроизношения и пр.). Те родители, у которых возникают трудности в работе с детьми дома из-за отсутствия навыков организации поведения ребёнка или низкой педагогической грамотности приглашаются на просмотр индивидуальных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4214818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занятий логопеда. Взрослые обучаются практическим приёмам работы с ребёнком, которые очень важны для достижения результатов в коррекционном процессе.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00100" y="428604"/>
            <a:ext cx="764386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формой взаимодействия с родителями у логопеда является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тетрадь для домашних заданий.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зависимости от тяжести нарушения речи задания в тетради даются не только по звукопроизношению, но и по формированию словаря, грамматических умений и навыков на развитие внимания и памяти и пр.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428604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Индивидуальную работу с родителями было бы целесообразно проводить не только в устной, но и в письменной форме (дневник работы с родителями, тетрадь обратной связи и пр., где каждый специалист мог бы записывать свои рекомендации). Так как обращение только в устной форме требует много времени и не всегда родители в состоянии удержать в памяти всю информацию, которую они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последовательно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получают от педагогов.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Наглядная форма работы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очень важна. Наглядность агитации может обеспечиваться применением разнообразных сопровождающих иллюстраций, демонстраций практических работ, выставочным материалом — она стимулирует активность родителей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/>
          <a:srcRect b="30357"/>
          <a:stretch>
            <a:fillRect/>
          </a:stretch>
        </p:blipFill>
        <p:spPr>
          <a:xfrm>
            <a:off x="2428860" y="3143248"/>
            <a:ext cx="6286544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857224" y="285728"/>
            <a:ext cx="792961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того, чтобы партнерство логопеда и семьи было наиболее действенным, необходимо четко определить задачи логопедической работы: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приобщить родителей к коррекционной работе, ознакомить с приемами обучения и развития речи;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помочь родителям увидеть актуальную проблему ребенка, или наоборот;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убедить в успешности освоения им определенных       знаний и умений;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14546" y="4143380"/>
            <a:ext cx="69294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убедить родителей в том, что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закреплять изученный материал в домашних условиях.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vyie_formy_raboty_s_roditieliami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"/>
            <a:ext cx="9144000" cy="683971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85786" y="428604"/>
            <a:ext cx="81439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Важной и неотъемлемой частью работы по устранению речевых нарушений у детей является тесное взаимодействие учителя-логопеда и родителей, так как наилучшие результаты отмечаются там, где логопеды и родители действуют согласованно.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071810"/>
            <a:ext cx="6572296" cy="378619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428604"/>
            <a:ext cx="76438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первая социальная общность, которая закладывает основы личностных качеств ребёнка. В семье он приобретает первоначальный опыт общения. Здесь же у него возникает чувство доверия к окружающему миру, к близким людям, а уже на этой почве появляются любопытство, любознательность, познавательная и речевая активность и многие другие личностные качества. Всё это необходимо учитывать, планируя работу с семьёй.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357422" y="3000372"/>
            <a:ext cx="635798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У каждого специалиста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определён круг изучаемых вопросов, которые в общей сложности дают достаточно цельное представление о каждой семье и дают возможность спланировать работу с ней. Такие как: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428604"/>
            <a:ext cx="66437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жилищные условия семьи;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возраст, образование матери и отца ребёнка;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супружеский опыт (в первом, втором браке, разводе и пр.);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 семьи и структура родственных связей 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полные семьи с нарушенным кровным родством (приход отчима, мачехи);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поколенный состав семьи (бабушки, дедушки, проживающие вместе с ребёнком) и др.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78581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это записывается и учитывается в планировании работы с семьёй. В последующем знание о семье воспитанника поможет в общении с родителями, в оказании психолого-педагогической помощи, соответствующей реальным потребностям семьи.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важно, чтобы знакомство семьями не превратилось в формальный акт записи сведений о родителях                         воспитанников.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428604"/>
            <a:ext cx="80010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Выстраивать работу с семьей надо на основе партнерских отношений, диалога взаимного доверия и понимания, это, безусловно, способствует развитию личности дошкольника и является важнейшим условием успешной коррекционной работы по исправлению речевых недостатков.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3000372"/>
            <a:ext cx="70008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Учитель-логопед играет особую роль в повышении педагогической культуры, просвещении родителей. Он планирует и координирует совместную работу, с другими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специалистами (педагогом-психологом, воспитателями, музыкальным руководителем).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428604"/>
            <a:ext cx="78581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Исправление речи детей, имеющих речевые дефекты, будет происходить эффективно, если логопед начнет просвещать и обучать их близких взрослых. Логопеду необходимо сделать так, чтобы они захотели сотрудничать и принимать самое активное участие в коррекционно-педагогическом процессе.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при тесном сотрудничестве логопеда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3857628"/>
            <a:ext cx="6286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родителей может быть достигнут   положительный и стабильный результат в исправлении речи 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3108" y="1500174"/>
            <a:ext cx="6715172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Стремиться понять родителей, «увидеть» проблему глазами собеседника, эмоционально откликнуться на нее.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Слушая вопросы и высказывания родителей, важно обращать внимание на их жесты, мимику, интонацию, «улавливать» подтекст.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 основы психологии общения, чтобы самому уметь осознанно использовать позы, интонации речи, выражение лица.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64291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57224" y="357166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Принципы, в соответствии с которыми учителю-логопеду следует строить свой разговор с родителями детей имеющими недостатки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357166"/>
            <a:ext cx="65722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прибегать к менторскому, назидательному тону при общении даже с самыми «неблагополучными» родителями, рекомендации давать в форме пожеланий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Избегать оценивающей позиции, воздерживаться от критики собеседника.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Сохранять конфиденциальность информации.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подчеркивать особенности дефекта того или иного ребенка, если разговор идет в присутствии нескольких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1140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Илюша</dc:creator>
  <cp:lastModifiedBy>Илюша</cp:lastModifiedBy>
  <cp:revision>36</cp:revision>
  <dcterms:created xsi:type="dcterms:W3CDTF">2017-03-12T14:23:01Z</dcterms:created>
  <dcterms:modified xsi:type="dcterms:W3CDTF">2019-01-08T22:36:32Z</dcterms:modified>
</cp:coreProperties>
</file>