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mp3" ContentType="audio/unknown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23"/>
  </p:notesMasterIdLst>
  <p:sldIdLst>
    <p:sldId id="256" r:id="rId2"/>
    <p:sldId id="257" r:id="rId3"/>
    <p:sldId id="297" r:id="rId4"/>
    <p:sldId id="296" r:id="rId5"/>
    <p:sldId id="298" r:id="rId6"/>
    <p:sldId id="287" r:id="rId7"/>
    <p:sldId id="272" r:id="rId8"/>
    <p:sldId id="264" r:id="rId9"/>
    <p:sldId id="265" r:id="rId10"/>
    <p:sldId id="283" r:id="rId11"/>
    <p:sldId id="267" r:id="rId12"/>
    <p:sldId id="273" r:id="rId13"/>
    <p:sldId id="281" r:id="rId14"/>
    <p:sldId id="275" r:id="rId15"/>
    <p:sldId id="282" r:id="rId16"/>
    <p:sldId id="261" r:id="rId17"/>
    <p:sldId id="260" r:id="rId18"/>
    <p:sldId id="294" r:id="rId19"/>
    <p:sldId id="258" r:id="rId20"/>
    <p:sldId id="295" r:id="rId21"/>
    <p:sldId id="284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006600"/>
    <a:srgbClr val="993300"/>
    <a:srgbClr val="F7031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096" autoAdjust="0"/>
    <p:restoredTop sz="94660"/>
  </p:normalViewPr>
  <p:slideViewPr>
    <p:cSldViewPr>
      <p:cViewPr varScale="1">
        <p:scale>
          <a:sx n="68" d="100"/>
          <a:sy n="6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A053A68-F34F-4684-9590-160144D45EB3}" type="datetimeFigureOut">
              <a:rPr lang="ru-RU"/>
              <a:pPr/>
              <a:t>26.11.2018</a:t>
            </a:fld>
            <a:endParaRPr lang="ru-RU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01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01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501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C605684-9E1E-43C4-A1BC-40369E052D8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295685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80 w 2123"/>
                <a:gd name="T1" fmla="*/ 1043 h 1696"/>
                <a:gd name="T2" fmla="*/ 544 w 2123"/>
                <a:gd name="T3" fmla="*/ 683 h 1696"/>
                <a:gd name="T4" fmla="*/ 670 w 2123"/>
                <a:gd name="T5" fmla="*/ 395 h 1696"/>
                <a:gd name="T6" fmla="*/ 927 w 2123"/>
                <a:gd name="T7" fmla="*/ 587 h 1696"/>
                <a:gd name="T8" fmla="*/ 1214 w 2123"/>
                <a:gd name="T9" fmla="*/ 869 h 1696"/>
                <a:gd name="T10" fmla="*/ 1483 w 2123"/>
                <a:gd name="T11" fmla="*/ 1109 h 1696"/>
                <a:gd name="T12" fmla="*/ 1800 w 2123"/>
                <a:gd name="T13" fmla="*/ 1360 h 1696"/>
                <a:gd name="T14" fmla="*/ 1883 w 2123"/>
                <a:gd name="T15" fmla="*/ 1414 h 1696"/>
                <a:gd name="T16" fmla="*/ 1836 w 2123"/>
                <a:gd name="T17" fmla="*/ 1354 h 1696"/>
                <a:gd name="T18" fmla="*/ 1411 w 2123"/>
                <a:gd name="T19" fmla="*/ 1001 h 1696"/>
                <a:gd name="T20" fmla="*/ 1088 w 2123"/>
                <a:gd name="T21" fmla="*/ 683 h 1696"/>
                <a:gd name="T22" fmla="*/ 723 w 2123"/>
                <a:gd name="T23" fmla="*/ 329 h 1696"/>
                <a:gd name="T24" fmla="*/ 999 w 2123"/>
                <a:gd name="T25" fmla="*/ 311 h 1696"/>
                <a:gd name="T26" fmla="*/ 1286 w 2123"/>
                <a:gd name="T27" fmla="*/ 317 h 1696"/>
                <a:gd name="T28" fmla="*/ 1614 w 2123"/>
                <a:gd name="T29" fmla="*/ 269 h 1696"/>
                <a:gd name="T30" fmla="*/ 2123 w 2123"/>
                <a:gd name="T31" fmla="*/ 197 h 1696"/>
                <a:gd name="T32" fmla="*/ 2075 w 2123"/>
                <a:gd name="T33" fmla="*/ 173 h 1696"/>
                <a:gd name="T34" fmla="*/ 1543 w 2123"/>
                <a:gd name="T35" fmla="*/ 257 h 1696"/>
                <a:gd name="T36" fmla="*/ 1208 w 2123"/>
                <a:gd name="T37" fmla="*/ 275 h 1696"/>
                <a:gd name="T38" fmla="*/ 759 w 2123"/>
                <a:gd name="T39" fmla="*/ 257 h 1696"/>
                <a:gd name="T40" fmla="*/ 819 w 2123"/>
                <a:gd name="T41" fmla="*/ 227 h 1696"/>
                <a:gd name="T42" fmla="*/ 1142 w 2123"/>
                <a:gd name="T43" fmla="*/ 0 h 1696"/>
                <a:gd name="T44" fmla="*/ 1088 w 2123"/>
                <a:gd name="T45" fmla="*/ 30 h 1696"/>
                <a:gd name="T46" fmla="*/ 1010 w 2123"/>
                <a:gd name="T47" fmla="*/ 84 h 1696"/>
                <a:gd name="T48" fmla="*/ 855 w 2123"/>
                <a:gd name="T49" fmla="*/ 191 h 1696"/>
                <a:gd name="T50" fmla="*/ 670 w 2123"/>
                <a:gd name="T51" fmla="*/ 281 h 1696"/>
                <a:gd name="T52" fmla="*/ 634 w 2123"/>
                <a:gd name="T53" fmla="*/ 359 h 1696"/>
                <a:gd name="T54" fmla="*/ 305 w 2123"/>
                <a:gd name="T55" fmla="*/ 587 h 1696"/>
                <a:gd name="T56" fmla="*/ 0 w 2123"/>
                <a:gd name="T57" fmla="*/ 725 h 1696"/>
                <a:gd name="T58" fmla="*/ 0 w 2123"/>
                <a:gd name="T59" fmla="*/ 731 h 1696"/>
                <a:gd name="T60" fmla="*/ 0 w 2123"/>
                <a:gd name="T61" fmla="*/ 767 h 1696"/>
                <a:gd name="T62" fmla="*/ 299 w 2123"/>
                <a:gd name="T63" fmla="*/ 635 h 1696"/>
                <a:gd name="T64" fmla="*/ 592 w 2123"/>
                <a:gd name="T65" fmla="*/ 431 h 1696"/>
                <a:gd name="T66" fmla="*/ 508 w 2123"/>
                <a:gd name="T67" fmla="*/ 671 h 1696"/>
                <a:gd name="T68" fmla="*/ 526 w 2123"/>
                <a:gd name="T69" fmla="*/ 995 h 1696"/>
                <a:gd name="T70" fmla="*/ 460 w 2123"/>
                <a:gd name="T71" fmla="*/ 1168 h 1696"/>
                <a:gd name="T72" fmla="*/ 329 w 2123"/>
                <a:gd name="T73" fmla="*/ 1480 h 1696"/>
                <a:gd name="T74" fmla="*/ 323 w 2123"/>
                <a:gd name="T75" fmla="*/ 1696 h 1696"/>
                <a:gd name="T76" fmla="*/ 329 w 2123"/>
                <a:gd name="T77" fmla="*/ 1696 h 1696"/>
                <a:gd name="T78" fmla="*/ 347 w 2123"/>
                <a:gd name="T79" fmla="*/ 1552 h 1696"/>
                <a:gd name="T80" fmla="*/ 580 w 2123"/>
                <a:gd name="T81" fmla="*/ 1043 h 1696"/>
                <a:gd name="T82" fmla="*/ 580 w 2123"/>
                <a:gd name="T83" fmla="*/ 1043 h 1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3 w 969"/>
                <a:gd name="T1" fmla="*/ 1186 h 1192"/>
                <a:gd name="T2" fmla="*/ 490 w 969"/>
                <a:gd name="T3" fmla="*/ 1192 h 1192"/>
                <a:gd name="T4" fmla="*/ 580 w 969"/>
                <a:gd name="T5" fmla="*/ 1150 h 1192"/>
                <a:gd name="T6" fmla="*/ 813 w 969"/>
                <a:gd name="T7" fmla="*/ 1085 h 1192"/>
                <a:gd name="T8" fmla="*/ 933 w 969"/>
                <a:gd name="T9" fmla="*/ 1055 h 1192"/>
                <a:gd name="T10" fmla="*/ 759 w 969"/>
                <a:gd name="T11" fmla="*/ 989 h 1192"/>
                <a:gd name="T12" fmla="*/ 556 w 969"/>
                <a:gd name="T13" fmla="*/ 953 h 1192"/>
                <a:gd name="T14" fmla="*/ 197 w 969"/>
                <a:gd name="T15" fmla="*/ 971 h 1192"/>
                <a:gd name="T16" fmla="*/ 299 w 969"/>
                <a:gd name="T17" fmla="*/ 893 h 1192"/>
                <a:gd name="T18" fmla="*/ 496 w 969"/>
                <a:gd name="T19" fmla="*/ 803 h 1192"/>
                <a:gd name="T20" fmla="*/ 694 w 969"/>
                <a:gd name="T21" fmla="*/ 671 h 1192"/>
                <a:gd name="T22" fmla="*/ 700 w 969"/>
                <a:gd name="T23" fmla="*/ 671 h 1192"/>
                <a:gd name="T24" fmla="*/ 712 w 969"/>
                <a:gd name="T25" fmla="*/ 665 h 1192"/>
                <a:gd name="T26" fmla="*/ 753 w 969"/>
                <a:gd name="T27" fmla="*/ 647 h 1192"/>
                <a:gd name="T28" fmla="*/ 777 w 969"/>
                <a:gd name="T29" fmla="*/ 641 h 1192"/>
                <a:gd name="T30" fmla="*/ 789 w 969"/>
                <a:gd name="T31" fmla="*/ 629 h 1192"/>
                <a:gd name="T32" fmla="*/ 795 w 969"/>
                <a:gd name="T33" fmla="*/ 617 h 1192"/>
                <a:gd name="T34" fmla="*/ 789 w 969"/>
                <a:gd name="T35" fmla="*/ 611 h 1192"/>
                <a:gd name="T36" fmla="*/ 783 w 969"/>
                <a:gd name="T37" fmla="*/ 599 h 1192"/>
                <a:gd name="T38" fmla="*/ 783 w 969"/>
                <a:gd name="T39" fmla="*/ 575 h 1192"/>
                <a:gd name="T40" fmla="*/ 795 w 969"/>
                <a:gd name="T41" fmla="*/ 545 h 1192"/>
                <a:gd name="T42" fmla="*/ 807 w 969"/>
                <a:gd name="T43" fmla="*/ 515 h 1192"/>
                <a:gd name="T44" fmla="*/ 825 w 969"/>
                <a:gd name="T45" fmla="*/ 485 h 1192"/>
                <a:gd name="T46" fmla="*/ 837 w 969"/>
                <a:gd name="T47" fmla="*/ 455 h 1192"/>
                <a:gd name="T48" fmla="*/ 843 w 969"/>
                <a:gd name="T49" fmla="*/ 437 h 1192"/>
                <a:gd name="T50" fmla="*/ 849 w 969"/>
                <a:gd name="T51" fmla="*/ 431 h 1192"/>
                <a:gd name="T52" fmla="*/ 849 w 969"/>
                <a:gd name="T53" fmla="*/ 347 h 1192"/>
                <a:gd name="T54" fmla="*/ 849 w 969"/>
                <a:gd name="T55" fmla="*/ 341 h 1192"/>
                <a:gd name="T56" fmla="*/ 855 w 969"/>
                <a:gd name="T57" fmla="*/ 335 h 1192"/>
                <a:gd name="T58" fmla="*/ 873 w 969"/>
                <a:gd name="T59" fmla="*/ 305 h 1192"/>
                <a:gd name="T60" fmla="*/ 885 w 969"/>
                <a:gd name="T61" fmla="*/ 269 h 1192"/>
                <a:gd name="T62" fmla="*/ 897 w 969"/>
                <a:gd name="T63" fmla="*/ 239 h 1192"/>
                <a:gd name="T64" fmla="*/ 903 w 969"/>
                <a:gd name="T65" fmla="*/ 227 h 1192"/>
                <a:gd name="T66" fmla="*/ 909 w 969"/>
                <a:gd name="T67" fmla="*/ 215 h 1192"/>
                <a:gd name="T68" fmla="*/ 927 w 969"/>
                <a:gd name="T69" fmla="*/ 173 h 1192"/>
                <a:gd name="T70" fmla="*/ 945 w 969"/>
                <a:gd name="T71" fmla="*/ 137 h 1192"/>
                <a:gd name="T72" fmla="*/ 951 w 969"/>
                <a:gd name="T73" fmla="*/ 125 h 1192"/>
                <a:gd name="T74" fmla="*/ 951 w 969"/>
                <a:gd name="T75" fmla="*/ 119 h 1192"/>
                <a:gd name="T76" fmla="*/ 969 w 969"/>
                <a:gd name="T77" fmla="*/ 0 h 1192"/>
                <a:gd name="T78" fmla="*/ 945 w 969"/>
                <a:gd name="T79" fmla="*/ 47 h 1192"/>
                <a:gd name="T80" fmla="*/ 783 w 969"/>
                <a:gd name="T81" fmla="*/ 113 h 1192"/>
                <a:gd name="T82" fmla="*/ 706 w 969"/>
                <a:gd name="T83" fmla="*/ 161 h 1192"/>
                <a:gd name="T84" fmla="*/ 460 w 969"/>
                <a:gd name="T85" fmla="*/ 233 h 1192"/>
                <a:gd name="T86" fmla="*/ 281 w 969"/>
                <a:gd name="T87" fmla="*/ 287 h 1192"/>
                <a:gd name="T88" fmla="*/ 173 w 969"/>
                <a:gd name="T89" fmla="*/ 293 h 1192"/>
                <a:gd name="T90" fmla="*/ 12 w 969"/>
                <a:gd name="T91" fmla="*/ 485 h 1192"/>
                <a:gd name="T92" fmla="*/ 0 w 969"/>
                <a:gd name="T93" fmla="*/ 509 h 1192"/>
                <a:gd name="T94" fmla="*/ 0 w 969"/>
                <a:gd name="T95" fmla="*/ 1186 h 1192"/>
                <a:gd name="T96" fmla="*/ 96 w 969"/>
                <a:gd name="T97" fmla="*/ 1180 h 1192"/>
                <a:gd name="T98" fmla="*/ 323 w 969"/>
                <a:gd name="T99" fmla="*/ 1186 h 1192"/>
                <a:gd name="T100" fmla="*/ 323 w 969"/>
                <a:gd name="T101" fmla="*/ 1186 h 1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34 w 2176"/>
                <a:gd name="T1" fmla="*/ 767 h 1505"/>
                <a:gd name="T2" fmla="*/ 1190 w 2176"/>
                <a:gd name="T3" fmla="*/ 1235 h 1505"/>
                <a:gd name="T4" fmla="*/ 956 w 2176"/>
                <a:gd name="T5" fmla="*/ 1193 h 1505"/>
                <a:gd name="T6" fmla="*/ 723 w 2176"/>
                <a:gd name="T7" fmla="*/ 1127 h 1505"/>
                <a:gd name="T8" fmla="*/ 442 w 2176"/>
                <a:gd name="T9" fmla="*/ 1109 h 1505"/>
                <a:gd name="T10" fmla="*/ 0 w 2176"/>
                <a:gd name="T11" fmla="*/ 1079 h 1505"/>
                <a:gd name="T12" fmla="*/ 30 w 2176"/>
                <a:gd name="T13" fmla="*/ 1115 h 1505"/>
                <a:gd name="T14" fmla="*/ 496 w 2176"/>
                <a:gd name="T15" fmla="*/ 1133 h 1505"/>
                <a:gd name="T16" fmla="*/ 777 w 2176"/>
                <a:gd name="T17" fmla="*/ 1187 h 1505"/>
                <a:gd name="T18" fmla="*/ 1130 w 2176"/>
                <a:gd name="T19" fmla="*/ 1301 h 1505"/>
                <a:gd name="T20" fmla="*/ 1070 w 2176"/>
                <a:gd name="T21" fmla="*/ 1319 h 1505"/>
                <a:gd name="T22" fmla="*/ 711 w 2176"/>
                <a:gd name="T23" fmla="*/ 1505 h 1505"/>
                <a:gd name="T24" fmla="*/ 765 w 2176"/>
                <a:gd name="T25" fmla="*/ 1481 h 1505"/>
                <a:gd name="T26" fmla="*/ 861 w 2176"/>
                <a:gd name="T27" fmla="*/ 1439 h 1505"/>
                <a:gd name="T28" fmla="*/ 1022 w 2176"/>
                <a:gd name="T29" fmla="*/ 1355 h 1505"/>
                <a:gd name="T30" fmla="*/ 1214 w 2176"/>
                <a:gd name="T31" fmla="*/ 1295 h 1505"/>
                <a:gd name="T32" fmla="*/ 1267 w 2176"/>
                <a:gd name="T33" fmla="*/ 1223 h 1505"/>
                <a:gd name="T34" fmla="*/ 1632 w 2176"/>
                <a:gd name="T35" fmla="*/ 1043 h 1505"/>
                <a:gd name="T36" fmla="*/ 1931 w 2176"/>
                <a:gd name="T37" fmla="*/ 953 h 1505"/>
                <a:gd name="T38" fmla="*/ 2176 w 2176"/>
                <a:gd name="T39" fmla="*/ 821 h 1505"/>
                <a:gd name="T40" fmla="*/ 1961 w 2176"/>
                <a:gd name="T41" fmla="*/ 911 h 1505"/>
                <a:gd name="T42" fmla="*/ 1656 w 2176"/>
                <a:gd name="T43" fmla="*/ 989 h 1505"/>
                <a:gd name="T44" fmla="*/ 1339 w 2176"/>
                <a:gd name="T45" fmla="*/ 1151 h 1505"/>
                <a:gd name="T46" fmla="*/ 1501 w 2176"/>
                <a:gd name="T47" fmla="*/ 905 h 1505"/>
                <a:gd name="T48" fmla="*/ 1620 w 2176"/>
                <a:gd name="T49" fmla="*/ 545 h 1505"/>
                <a:gd name="T50" fmla="*/ 1740 w 2176"/>
                <a:gd name="T51" fmla="*/ 372 h 1505"/>
                <a:gd name="T52" fmla="*/ 1979 w 2176"/>
                <a:gd name="T53" fmla="*/ 60 h 1505"/>
                <a:gd name="T54" fmla="*/ 2003 w 2176"/>
                <a:gd name="T55" fmla="*/ 0 h 1505"/>
                <a:gd name="T56" fmla="*/ 1973 w 2176"/>
                <a:gd name="T57" fmla="*/ 0 h 1505"/>
                <a:gd name="T58" fmla="*/ 1596 w 2176"/>
                <a:gd name="T59" fmla="*/ 480 h 1505"/>
                <a:gd name="T60" fmla="*/ 1477 w 2176"/>
                <a:gd name="T61" fmla="*/ 887 h 1505"/>
                <a:gd name="T62" fmla="*/ 1255 w 2176"/>
                <a:gd name="T63" fmla="*/ 1175 h 1505"/>
                <a:gd name="T64" fmla="*/ 1130 w 2176"/>
                <a:gd name="T65" fmla="*/ 905 h 1505"/>
                <a:gd name="T66" fmla="*/ 1010 w 2176"/>
                <a:gd name="T67" fmla="*/ 540 h 1505"/>
                <a:gd name="T68" fmla="*/ 885 w 2176"/>
                <a:gd name="T69" fmla="*/ 222 h 1505"/>
                <a:gd name="T70" fmla="*/ 789 w 2176"/>
                <a:gd name="T71" fmla="*/ 0 h 1505"/>
                <a:gd name="T72" fmla="*/ 753 w 2176"/>
                <a:gd name="T73" fmla="*/ 0 h 1505"/>
                <a:gd name="T74" fmla="*/ 903 w 2176"/>
                <a:gd name="T75" fmla="*/ 354 h 1505"/>
                <a:gd name="T76" fmla="*/ 1034 w 2176"/>
                <a:gd name="T77" fmla="*/ 767 h 1505"/>
                <a:gd name="T78" fmla="*/ 1034 w 2176"/>
                <a:gd name="T79" fmla="*/ 767 h 1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1 w 813"/>
                <a:gd name="T1" fmla="*/ 564 h 804"/>
                <a:gd name="T2" fmla="*/ 329 w 813"/>
                <a:gd name="T3" fmla="*/ 438 h 804"/>
                <a:gd name="T4" fmla="*/ 646 w 813"/>
                <a:gd name="T5" fmla="*/ 216 h 804"/>
                <a:gd name="T6" fmla="*/ 813 w 813"/>
                <a:gd name="T7" fmla="*/ 0 h 804"/>
                <a:gd name="T8" fmla="*/ 676 w 813"/>
                <a:gd name="T9" fmla="*/ 150 h 804"/>
                <a:gd name="T10" fmla="*/ 144 w 813"/>
                <a:gd name="T11" fmla="*/ 504 h 804"/>
                <a:gd name="T12" fmla="*/ 0 w 813"/>
                <a:gd name="T13" fmla="*/ 732 h 804"/>
                <a:gd name="T14" fmla="*/ 0 w 813"/>
                <a:gd name="T15" fmla="*/ 804 h 804"/>
                <a:gd name="T16" fmla="*/ 161 w 813"/>
                <a:gd name="T17" fmla="*/ 564 h 804"/>
                <a:gd name="T18" fmla="*/ 161 w 813"/>
                <a:gd name="T19" fmla="*/ 564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60 w 759"/>
                <a:gd name="T1" fmla="*/ 66 h 107"/>
                <a:gd name="T2" fmla="*/ 759 w 759"/>
                <a:gd name="T3" fmla="*/ 0 h 107"/>
                <a:gd name="T4" fmla="*/ 496 w 759"/>
                <a:gd name="T5" fmla="*/ 36 h 107"/>
                <a:gd name="T6" fmla="*/ 138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60 w 759"/>
                <a:gd name="T15" fmla="*/ 66 h 107"/>
                <a:gd name="T16" fmla="*/ 460 w 759"/>
                <a:gd name="T17" fmla="*/ 6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387 w 3169"/>
                <a:gd name="T1" fmla="*/ 239 h 743"/>
                <a:gd name="T2" fmla="*/ 1734 w 3169"/>
                <a:gd name="T3" fmla="*/ 233 h 743"/>
                <a:gd name="T4" fmla="*/ 2087 w 3169"/>
                <a:gd name="T5" fmla="*/ 251 h 743"/>
                <a:gd name="T6" fmla="*/ 2505 w 3169"/>
                <a:gd name="T7" fmla="*/ 233 h 743"/>
                <a:gd name="T8" fmla="*/ 3169 w 3169"/>
                <a:gd name="T9" fmla="*/ 204 h 743"/>
                <a:gd name="T10" fmla="*/ 3115 w 3169"/>
                <a:gd name="T11" fmla="*/ 186 h 743"/>
                <a:gd name="T12" fmla="*/ 2422 w 3169"/>
                <a:gd name="T13" fmla="*/ 221 h 743"/>
                <a:gd name="T14" fmla="*/ 2003 w 3169"/>
                <a:gd name="T15" fmla="*/ 221 h 743"/>
                <a:gd name="T16" fmla="*/ 1459 w 3169"/>
                <a:gd name="T17" fmla="*/ 186 h 743"/>
                <a:gd name="T18" fmla="*/ 1543 w 3169"/>
                <a:gd name="T19" fmla="*/ 168 h 743"/>
                <a:gd name="T20" fmla="*/ 2039 w 3169"/>
                <a:gd name="T21" fmla="*/ 0 h 743"/>
                <a:gd name="T22" fmla="*/ 1961 w 3169"/>
                <a:gd name="T23" fmla="*/ 24 h 743"/>
                <a:gd name="T24" fmla="*/ 1836 w 3169"/>
                <a:gd name="T25" fmla="*/ 66 h 743"/>
                <a:gd name="T26" fmla="*/ 1602 w 3169"/>
                <a:gd name="T27" fmla="*/ 138 h 743"/>
                <a:gd name="T28" fmla="*/ 1339 w 3169"/>
                <a:gd name="T29" fmla="*/ 198 h 743"/>
                <a:gd name="T30" fmla="*/ 1268 w 3169"/>
                <a:gd name="T31" fmla="*/ 251 h 743"/>
                <a:gd name="T32" fmla="*/ 765 w 3169"/>
                <a:gd name="T33" fmla="*/ 413 h 743"/>
                <a:gd name="T34" fmla="*/ 335 w 3169"/>
                <a:gd name="T35" fmla="*/ 503 h 743"/>
                <a:gd name="T36" fmla="*/ 0 w 3169"/>
                <a:gd name="T37" fmla="*/ 617 h 743"/>
                <a:gd name="T38" fmla="*/ 299 w 3169"/>
                <a:gd name="T39" fmla="*/ 539 h 743"/>
                <a:gd name="T40" fmla="*/ 735 w 3169"/>
                <a:gd name="T41" fmla="*/ 449 h 743"/>
                <a:gd name="T42" fmla="*/ 1178 w 3169"/>
                <a:gd name="T43" fmla="*/ 311 h 743"/>
                <a:gd name="T44" fmla="*/ 981 w 3169"/>
                <a:gd name="T45" fmla="*/ 491 h 743"/>
                <a:gd name="T46" fmla="*/ 867 w 3169"/>
                <a:gd name="T47" fmla="*/ 743 h 743"/>
                <a:gd name="T48" fmla="*/ 861 w 3169"/>
                <a:gd name="T49" fmla="*/ 743 h 743"/>
                <a:gd name="T50" fmla="*/ 933 w 3169"/>
                <a:gd name="T51" fmla="*/ 743 h 743"/>
                <a:gd name="T52" fmla="*/ 1022 w 3169"/>
                <a:gd name="T53" fmla="*/ 497 h 743"/>
                <a:gd name="T54" fmla="*/ 1297 w 3169"/>
                <a:gd name="T55" fmla="*/ 281 h 743"/>
                <a:gd name="T56" fmla="*/ 1531 w 3169"/>
                <a:gd name="T57" fmla="*/ 449 h 743"/>
                <a:gd name="T58" fmla="*/ 1770 w 3169"/>
                <a:gd name="T59" fmla="*/ 677 h 743"/>
                <a:gd name="T60" fmla="*/ 1854 w 3169"/>
                <a:gd name="T61" fmla="*/ 743 h 743"/>
                <a:gd name="T62" fmla="*/ 1919 w 3169"/>
                <a:gd name="T63" fmla="*/ 743 h 743"/>
                <a:gd name="T64" fmla="*/ 1692 w 3169"/>
                <a:gd name="T65" fmla="*/ 527 h 743"/>
                <a:gd name="T66" fmla="*/ 1387 w 3169"/>
                <a:gd name="T67" fmla="*/ 239 h 743"/>
                <a:gd name="T68" fmla="*/ 1387 w 3169"/>
                <a:gd name="T69" fmla="*/ 239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42 w 2153"/>
                <a:gd name="T1" fmla="*/ 851 h 1930"/>
                <a:gd name="T2" fmla="*/ 1937 w 2153"/>
                <a:gd name="T3" fmla="*/ 1019 h 1930"/>
                <a:gd name="T4" fmla="*/ 2051 w 2153"/>
                <a:gd name="T5" fmla="*/ 1168 h 1930"/>
                <a:gd name="T6" fmla="*/ 2117 w 2153"/>
                <a:gd name="T7" fmla="*/ 1246 h 1930"/>
                <a:gd name="T8" fmla="*/ 2153 w 2153"/>
                <a:gd name="T9" fmla="*/ 1294 h 1930"/>
                <a:gd name="T10" fmla="*/ 1889 w 2153"/>
                <a:gd name="T11" fmla="*/ 977 h 1930"/>
                <a:gd name="T12" fmla="*/ 1860 w 2153"/>
                <a:gd name="T13" fmla="*/ 929 h 1930"/>
                <a:gd name="T14" fmla="*/ 1782 w 2153"/>
                <a:gd name="T15" fmla="*/ 1240 h 1930"/>
                <a:gd name="T16" fmla="*/ 1770 w 2153"/>
                <a:gd name="T17" fmla="*/ 1486 h 1930"/>
                <a:gd name="T18" fmla="*/ 1818 w 2153"/>
                <a:gd name="T19" fmla="*/ 1906 h 1930"/>
                <a:gd name="T20" fmla="*/ 1788 w 2153"/>
                <a:gd name="T21" fmla="*/ 1930 h 1930"/>
                <a:gd name="T22" fmla="*/ 1746 w 2153"/>
                <a:gd name="T23" fmla="*/ 1534 h 1930"/>
                <a:gd name="T24" fmla="*/ 1728 w 2153"/>
                <a:gd name="T25" fmla="*/ 1288 h 1930"/>
                <a:gd name="T26" fmla="*/ 1764 w 2153"/>
                <a:gd name="T27" fmla="*/ 1085 h 1930"/>
                <a:gd name="T28" fmla="*/ 1770 w 2153"/>
                <a:gd name="T29" fmla="*/ 875 h 1930"/>
                <a:gd name="T30" fmla="*/ 1268 w 2153"/>
                <a:gd name="T31" fmla="*/ 1007 h 1930"/>
                <a:gd name="T32" fmla="*/ 825 w 2153"/>
                <a:gd name="T33" fmla="*/ 1132 h 1930"/>
                <a:gd name="T34" fmla="*/ 323 w 2153"/>
                <a:gd name="T35" fmla="*/ 1312 h 1930"/>
                <a:gd name="T36" fmla="*/ 18 w 2153"/>
                <a:gd name="T37" fmla="*/ 1420 h 1930"/>
                <a:gd name="T38" fmla="*/ 311 w 2153"/>
                <a:gd name="T39" fmla="*/ 1282 h 1930"/>
                <a:gd name="T40" fmla="*/ 682 w 2153"/>
                <a:gd name="T41" fmla="*/ 1144 h 1930"/>
                <a:gd name="T42" fmla="*/ 1022 w 2153"/>
                <a:gd name="T43" fmla="*/ 1037 h 1930"/>
                <a:gd name="T44" fmla="*/ 1411 w 2153"/>
                <a:gd name="T45" fmla="*/ 929 h 1930"/>
                <a:gd name="T46" fmla="*/ 1692 w 2153"/>
                <a:gd name="T47" fmla="*/ 815 h 1930"/>
                <a:gd name="T48" fmla="*/ 1333 w 2153"/>
                <a:gd name="T49" fmla="*/ 623 h 1930"/>
                <a:gd name="T50" fmla="*/ 861 w 2153"/>
                <a:gd name="T51" fmla="*/ 515 h 1930"/>
                <a:gd name="T52" fmla="*/ 227 w 2153"/>
                <a:gd name="T53" fmla="*/ 161 h 1930"/>
                <a:gd name="T54" fmla="*/ 0 w 2153"/>
                <a:gd name="T55" fmla="*/ 83 h 1930"/>
                <a:gd name="T56" fmla="*/ 329 w 2153"/>
                <a:gd name="T57" fmla="*/ 179 h 1930"/>
                <a:gd name="T58" fmla="*/ 712 w 2153"/>
                <a:gd name="T59" fmla="*/ 383 h 1930"/>
                <a:gd name="T60" fmla="*/ 933 w 2153"/>
                <a:gd name="T61" fmla="*/ 491 h 1930"/>
                <a:gd name="T62" fmla="*/ 1351 w 2153"/>
                <a:gd name="T63" fmla="*/ 593 h 1930"/>
                <a:gd name="T64" fmla="*/ 1650 w 2153"/>
                <a:gd name="T65" fmla="*/ 743 h 1930"/>
                <a:gd name="T66" fmla="*/ 1423 w 2153"/>
                <a:gd name="T67" fmla="*/ 461 h 1930"/>
                <a:gd name="T68" fmla="*/ 1286 w 2153"/>
                <a:gd name="T69" fmla="*/ 191 h 1930"/>
                <a:gd name="T70" fmla="*/ 1154 w 2153"/>
                <a:gd name="T71" fmla="*/ 0 h 1930"/>
                <a:gd name="T72" fmla="*/ 1339 w 2153"/>
                <a:gd name="T73" fmla="*/ 215 h 1930"/>
                <a:gd name="T74" fmla="*/ 1489 w 2153"/>
                <a:gd name="T75" fmla="*/ 485 h 1930"/>
                <a:gd name="T76" fmla="*/ 1746 w 2153"/>
                <a:gd name="T77" fmla="*/ 803 h 1930"/>
                <a:gd name="T78" fmla="*/ 1842 w 2153"/>
                <a:gd name="T79" fmla="*/ 851 h 1930"/>
                <a:gd name="T80" fmla="*/ 1842 w 2153"/>
                <a:gd name="T81" fmla="*/ 851 h 1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0501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20502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99BC47-1710-4709-B6AC-5DA87A1627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B4F3DB-DEE1-4A56-A535-7A2EB06522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0B35E-0E5C-4A7B-8DB5-8E6AD2C330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B15E22-0255-43FD-B3D0-593487447B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2D916C-EF72-4DFC-BA52-14D33550A7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68250B-C5D0-409B-BBCB-BDD6132DE5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51EAAF-EFC6-4DA3-95E5-F273E2BFDE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617A59-6AFC-416A-BB41-6A4EF6B093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81E5C8-1960-4059-A63E-F982177165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4ADAF6-5CFE-4A02-96BA-53858429E9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7A13D8-0497-49B3-90F2-5F3862306D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19459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60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80 w 2123"/>
                <a:gd name="T1" fmla="*/ 1043 h 1696"/>
                <a:gd name="T2" fmla="*/ 544 w 2123"/>
                <a:gd name="T3" fmla="*/ 683 h 1696"/>
                <a:gd name="T4" fmla="*/ 670 w 2123"/>
                <a:gd name="T5" fmla="*/ 395 h 1696"/>
                <a:gd name="T6" fmla="*/ 927 w 2123"/>
                <a:gd name="T7" fmla="*/ 587 h 1696"/>
                <a:gd name="T8" fmla="*/ 1214 w 2123"/>
                <a:gd name="T9" fmla="*/ 869 h 1696"/>
                <a:gd name="T10" fmla="*/ 1483 w 2123"/>
                <a:gd name="T11" fmla="*/ 1109 h 1696"/>
                <a:gd name="T12" fmla="*/ 1800 w 2123"/>
                <a:gd name="T13" fmla="*/ 1360 h 1696"/>
                <a:gd name="T14" fmla="*/ 1883 w 2123"/>
                <a:gd name="T15" fmla="*/ 1414 h 1696"/>
                <a:gd name="T16" fmla="*/ 1836 w 2123"/>
                <a:gd name="T17" fmla="*/ 1354 h 1696"/>
                <a:gd name="T18" fmla="*/ 1411 w 2123"/>
                <a:gd name="T19" fmla="*/ 1001 h 1696"/>
                <a:gd name="T20" fmla="*/ 1088 w 2123"/>
                <a:gd name="T21" fmla="*/ 683 h 1696"/>
                <a:gd name="T22" fmla="*/ 723 w 2123"/>
                <a:gd name="T23" fmla="*/ 329 h 1696"/>
                <a:gd name="T24" fmla="*/ 999 w 2123"/>
                <a:gd name="T25" fmla="*/ 311 h 1696"/>
                <a:gd name="T26" fmla="*/ 1286 w 2123"/>
                <a:gd name="T27" fmla="*/ 317 h 1696"/>
                <a:gd name="T28" fmla="*/ 1614 w 2123"/>
                <a:gd name="T29" fmla="*/ 269 h 1696"/>
                <a:gd name="T30" fmla="*/ 2123 w 2123"/>
                <a:gd name="T31" fmla="*/ 197 h 1696"/>
                <a:gd name="T32" fmla="*/ 2075 w 2123"/>
                <a:gd name="T33" fmla="*/ 173 h 1696"/>
                <a:gd name="T34" fmla="*/ 1543 w 2123"/>
                <a:gd name="T35" fmla="*/ 257 h 1696"/>
                <a:gd name="T36" fmla="*/ 1208 w 2123"/>
                <a:gd name="T37" fmla="*/ 275 h 1696"/>
                <a:gd name="T38" fmla="*/ 759 w 2123"/>
                <a:gd name="T39" fmla="*/ 257 h 1696"/>
                <a:gd name="T40" fmla="*/ 819 w 2123"/>
                <a:gd name="T41" fmla="*/ 227 h 1696"/>
                <a:gd name="T42" fmla="*/ 1142 w 2123"/>
                <a:gd name="T43" fmla="*/ 0 h 1696"/>
                <a:gd name="T44" fmla="*/ 1088 w 2123"/>
                <a:gd name="T45" fmla="*/ 30 h 1696"/>
                <a:gd name="T46" fmla="*/ 1010 w 2123"/>
                <a:gd name="T47" fmla="*/ 84 h 1696"/>
                <a:gd name="T48" fmla="*/ 855 w 2123"/>
                <a:gd name="T49" fmla="*/ 191 h 1696"/>
                <a:gd name="T50" fmla="*/ 670 w 2123"/>
                <a:gd name="T51" fmla="*/ 281 h 1696"/>
                <a:gd name="T52" fmla="*/ 634 w 2123"/>
                <a:gd name="T53" fmla="*/ 359 h 1696"/>
                <a:gd name="T54" fmla="*/ 305 w 2123"/>
                <a:gd name="T55" fmla="*/ 587 h 1696"/>
                <a:gd name="T56" fmla="*/ 0 w 2123"/>
                <a:gd name="T57" fmla="*/ 725 h 1696"/>
                <a:gd name="T58" fmla="*/ 0 w 2123"/>
                <a:gd name="T59" fmla="*/ 731 h 1696"/>
                <a:gd name="T60" fmla="*/ 0 w 2123"/>
                <a:gd name="T61" fmla="*/ 767 h 1696"/>
                <a:gd name="T62" fmla="*/ 299 w 2123"/>
                <a:gd name="T63" fmla="*/ 635 h 1696"/>
                <a:gd name="T64" fmla="*/ 592 w 2123"/>
                <a:gd name="T65" fmla="*/ 431 h 1696"/>
                <a:gd name="T66" fmla="*/ 508 w 2123"/>
                <a:gd name="T67" fmla="*/ 671 h 1696"/>
                <a:gd name="T68" fmla="*/ 526 w 2123"/>
                <a:gd name="T69" fmla="*/ 995 h 1696"/>
                <a:gd name="T70" fmla="*/ 460 w 2123"/>
                <a:gd name="T71" fmla="*/ 1168 h 1696"/>
                <a:gd name="T72" fmla="*/ 329 w 2123"/>
                <a:gd name="T73" fmla="*/ 1480 h 1696"/>
                <a:gd name="T74" fmla="*/ 323 w 2123"/>
                <a:gd name="T75" fmla="*/ 1696 h 1696"/>
                <a:gd name="T76" fmla="*/ 329 w 2123"/>
                <a:gd name="T77" fmla="*/ 1696 h 1696"/>
                <a:gd name="T78" fmla="*/ 347 w 2123"/>
                <a:gd name="T79" fmla="*/ 1552 h 1696"/>
                <a:gd name="T80" fmla="*/ 580 w 2123"/>
                <a:gd name="T81" fmla="*/ 1043 h 1696"/>
                <a:gd name="T82" fmla="*/ 580 w 2123"/>
                <a:gd name="T83" fmla="*/ 1043 h 1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61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62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3 w 969"/>
                <a:gd name="T1" fmla="*/ 1186 h 1192"/>
                <a:gd name="T2" fmla="*/ 490 w 969"/>
                <a:gd name="T3" fmla="*/ 1192 h 1192"/>
                <a:gd name="T4" fmla="*/ 580 w 969"/>
                <a:gd name="T5" fmla="*/ 1150 h 1192"/>
                <a:gd name="T6" fmla="*/ 813 w 969"/>
                <a:gd name="T7" fmla="*/ 1085 h 1192"/>
                <a:gd name="T8" fmla="*/ 933 w 969"/>
                <a:gd name="T9" fmla="*/ 1055 h 1192"/>
                <a:gd name="T10" fmla="*/ 759 w 969"/>
                <a:gd name="T11" fmla="*/ 989 h 1192"/>
                <a:gd name="T12" fmla="*/ 556 w 969"/>
                <a:gd name="T13" fmla="*/ 953 h 1192"/>
                <a:gd name="T14" fmla="*/ 197 w 969"/>
                <a:gd name="T15" fmla="*/ 971 h 1192"/>
                <a:gd name="T16" fmla="*/ 299 w 969"/>
                <a:gd name="T17" fmla="*/ 893 h 1192"/>
                <a:gd name="T18" fmla="*/ 496 w 969"/>
                <a:gd name="T19" fmla="*/ 803 h 1192"/>
                <a:gd name="T20" fmla="*/ 694 w 969"/>
                <a:gd name="T21" fmla="*/ 671 h 1192"/>
                <a:gd name="T22" fmla="*/ 700 w 969"/>
                <a:gd name="T23" fmla="*/ 671 h 1192"/>
                <a:gd name="T24" fmla="*/ 712 w 969"/>
                <a:gd name="T25" fmla="*/ 665 h 1192"/>
                <a:gd name="T26" fmla="*/ 753 w 969"/>
                <a:gd name="T27" fmla="*/ 647 h 1192"/>
                <a:gd name="T28" fmla="*/ 777 w 969"/>
                <a:gd name="T29" fmla="*/ 641 h 1192"/>
                <a:gd name="T30" fmla="*/ 789 w 969"/>
                <a:gd name="T31" fmla="*/ 629 h 1192"/>
                <a:gd name="T32" fmla="*/ 795 w 969"/>
                <a:gd name="T33" fmla="*/ 617 h 1192"/>
                <a:gd name="T34" fmla="*/ 789 w 969"/>
                <a:gd name="T35" fmla="*/ 611 h 1192"/>
                <a:gd name="T36" fmla="*/ 783 w 969"/>
                <a:gd name="T37" fmla="*/ 599 h 1192"/>
                <a:gd name="T38" fmla="*/ 783 w 969"/>
                <a:gd name="T39" fmla="*/ 575 h 1192"/>
                <a:gd name="T40" fmla="*/ 795 w 969"/>
                <a:gd name="T41" fmla="*/ 545 h 1192"/>
                <a:gd name="T42" fmla="*/ 807 w 969"/>
                <a:gd name="T43" fmla="*/ 515 h 1192"/>
                <a:gd name="T44" fmla="*/ 825 w 969"/>
                <a:gd name="T45" fmla="*/ 485 h 1192"/>
                <a:gd name="T46" fmla="*/ 837 w 969"/>
                <a:gd name="T47" fmla="*/ 455 h 1192"/>
                <a:gd name="T48" fmla="*/ 843 w 969"/>
                <a:gd name="T49" fmla="*/ 437 h 1192"/>
                <a:gd name="T50" fmla="*/ 849 w 969"/>
                <a:gd name="T51" fmla="*/ 431 h 1192"/>
                <a:gd name="T52" fmla="*/ 849 w 969"/>
                <a:gd name="T53" fmla="*/ 347 h 1192"/>
                <a:gd name="T54" fmla="*/ 849 w 969"/>
                <a:gd name="T55" fmla="*/ 341 h 1192"/>
                <a:gd name="T56" fmla="*/ 855 w 969"/>
                <a:gd name="T57" fmla="*/ 335 h 1192"/>
                <a:gd name="T58" fmla="*/ 873 w 969"/>
                <a:gd name="T59" fmla="*/ 305 h 1192"/>
                <a:gd name="T60" fmla="*/ 885 w 969"/>
                <a:gd name="T61" fmla="*/ 269 h 1192"/>
                <a:gd name="T62" fmla="*/ 897 w 969"/>
                <a:gd name="T63" fmla="*/ 239 h 1192"/>
                <a:gd name="T64" fmla="*/ 903 w 969"/>
                <a:gd name="T65" fmla="*/ 227 h 1192"/>
                <a:gd name="T66" fmla="*/ 909 w 969"/>
                <a:gd name="T67" fmla="*/ 215 h 1192"/>
                <a:gd name="T68" fmla="*/ 927 w 969"/>
                <a:gd name="T69" fmla="*/ 173 h 1192"/>
                <a:gd name="T70" fmla="*/ 945 w 969"/>
                <a:gd name="T71" fmla="*/ 137 h 1192"/>
                <a:gd name="T72" fmla="*/ 951 w 969"/>
                <a:gd name="T73" fmla="*/ 125 h 1192"/>
                <a:gd name="T74" fmla="*/ 951 w 969"/>
                <a:gd name="T75" fmla="*/ 119 h 1192"/>
                <a:gd name="T76" fmla="*/ 969 w 969"/>
                <a:gd name="T77" fmla="*/ 0 h 1192"/>
                <a:gd name="T78" fmla="*/ 945 w 969"/>
                <a:gd name="T79" fmla="*/ 47 h 1192"/>
                <a:gd name="T80" fmla="*/ 783 w 969"/>
                <a:gd name="T81" fmla="*/ 113 h 1192"/>
                <a:gd name="T82" fmla="*/ 706 w 969"/>
                <a:gd name="T83" fmla="*/ 161 h 1192"/>
                <a:gd name="T84" fmla="*/ 460 w 969"/>
                <a:gd name="T85" fmla="*/ 233 h 1192"/>
                <a:gd name="T86" fmla="*/ 281 w 969"/>
                <a:gd name="T87" fmla="*/ 287 h 1192"/>
                <a:gd name="T88" fmla="*/ 173 w 969"/>
                <a:gd name="T89" fmla="*/ 293 h 1192"/>
                <a:gd name="T90" fmla="*/ 12 w 969"/>
                <a:gd name="T91" fmla="*/ 485 h 1192"/>
                <a:gd name="T92" fmla="*/ 0 w 969"/>
                <a:gd name="T93" fmla="*/ 509 h 1192"/>
                <a:gd name="T94" fmla="*/ 0 w 969"/>
                <a:gd name="T95" fmla="*/ 1186 h 1192"/>
                <a:gd name="T96" fmla="*/ 96 w 969"/>
                <a:gd name="T97" fmla="*/ 1180 h 1192"/>
                <a:gd name="T98" fmla="*/ 323 w 969"/>
                <a:gd name="T99" fmla="*/ 1186 h 1192"/>
                <a:gd name="T100" fmla="*/ 323 w 969"/>
                <a:gd name="T101" fmla="*/ 1186 h 1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63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64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34 w 2176"/>
                <a:gd name="T1" fmla="*/ 767 h 1505"/>
                <a:gd name="T2" fmla="*/ 1190 w 2176"/>
                <a:gd name="T3" fmla="*/ 1235 h 1505"/>
                <a:gd name="T4" fmla="*/ 956 w 2176"/>
                <a:gd name="T5" fmla="*/ 1193 h 1505"/>
                <a:gd name="T6" fmla="*/ 723 w 2176"/>
                <a:gd name="T7" fmla="*/ 1127 h 1505"/>
                <a:gd name="T8" fmla="*/ 442 w 2176"/>
                <a:gd name="T9" fmla="*/ 1109 h 1505"/>
                <a:gd name="T10" fmla="*/ 0 w 2176"/>
                <a:gd name="T11" fmla="*/ 1079 h 1505"/>
                <a:gd name="T12" fmla="*/ 30 w 2176"/>
                <a:gd name="T13" fmla="*/ 1115 h 1505"/>
                <a:gd name="T14" fmla="*/ 496 w 2176"/>
                <a:gd name="T15" fmla="*/ 1133 h 1505"/>
                <a:gd name="T16" fmla="*/ 777 w 2176"/>
                <a:gd name="T17" fmla="*/ 1187 h 1505"/>
                <a:gd name="T18" fmla="*/ 1130 w 2176"/>
                <a:gd name="T19" fmla="*/ 1301 h 1505"/>
                <a:gd name="T20" fmla="*/ 1070 w 2176"/>
                <a:gd name="T21" fmla="*/ 1319 h 1505"/>
                <a:gd name="T22" fmla="*/ 711 w 2176"/>
                <a:gd name="T23" fmla="*/ 1505 h 1505"/>
                <a:gd name="T24" fmla="*/ 765 w 2176"/>
                <a:gd name="T25" fmla="*/ 1481 h 1505"/>
                <a:gd name="T26" fmla="*/ 861 w 2176"/>
                <a:gd name="T27" fmla="*/ 1439 h 1505"/>
                <a:gd name="T28" fmla="*/ 1022 w 2176"/>
                <a:gd name="T29" fmla="*/ 1355 h 1505"/>
                <a:gd name="T30" fmla="*/ 1214 w 2176"/>
                <a:gd name="T31" fmla="*/ 1295 h 1505"/>
                <a:gd name="T32" fmla="*/ 1267 w 2176"/>
                <a:gd name="T33" fmla="*/ 1223 h 1505"/>
                <a:gd name="T34" fmla="*/ 1632 w 2176"/>
                <a:gd name="T35" fmla="*/ 1043 h 1505"/>
                <a:gd name="T36" fmla="*/ 1931 w 2176"/>
                <a:gd name="T37" fmla="*/ 953 h 1505"/>
                <a:gd name="T38" fmla="*/ 2176 w 2176"/>
                <a:gd name="T39" fmla="*/ 821 h 1505"/>
                <a:gd name="T40" fmla="*/ 1961 w 2176"/>
                <a:gd name="T41" fmla="*/ 911 h 1505"/>
                <a:gd name="T42" fmla="*/ 1656 w 2176"/>
                <a:gd name="T43" fmla="*/ 989 h 1505"/>
                <a:gd name="T44" fmla="*/ 1339 w 2176"/>
                <a:gd name="T45" fmla="*/ 1151 h 1505"/>
                <a:gd name="T46" fmla="*/ 1501 w 2176"/>
                <a:gd name="T47" fmla="*/ 905 h 1505"/>
                <a:gd name="T48" fmla="*/ 1620 w 2176"/>
                <a:gd name="T49" fmla="*/ 545 h 1505"/>
                <a:gd name="T50" fmla="*/ 1740 w 2176"/>
                <a:gd name="T51" fmla="*/ 372 h 1505"/>
                <a:gd name="T52" fmla="*/ 1979 w 2176"/>
                <a:gd name="T53" fmla="*/ 60 h 1505"/>
                <a:gd name="T54" fmla="*/ 2003 w 2176"/>
                <a:gd name="T55" fmla="*/ 0 h 1505"/>
                <a:gd name="T56" fmla="*/ 1973 w 2176"/>
                <a:gd name="T57" fmla="*/ 0 h 1505"/>
                <a:gd name="T58" fmla="*/ 1596 w 2176"/>
                <a:gd name="T59" fmla="*/ 480 h 1505"/>
                <a:gd name="T60" fmla="*/ 1477 w 2176"/>
                <a:gd name="T61" fmla="*/ 887 h 1505"/>
                <a:gd name="T62" fmla="*/ 1255 w 2176"/>
                <a:gd name="T63" fmla="*/ 1175 h 1505"/>
                <a:gd name="T64" fmla="*/ 1130 w 2176"/>
                <a:gd name="T65" fmla="*/ 905 h 1505"/>
                <a:gd name="T66" fmla="*/ 1010 w 2176"/>
                <a:gd name="T67" fmla="*/ 540 h 1505"/>
                <a:gd name="T68" fmla="*/ 885 w 2176"/>
                <a:gd name="T69" fmla="*/ 222 h 1505"/>
                <a:gd name="T70" fmla="*/ 789 w 2176"/>
                <a:gd name="T71" fmla="*/ 0 h 1505"/>
                <a:gd name="T72" fmla="*/ 753 w 2176"/>
                <a:gd name="T73" fmla="*/ 0 h 1505"/>
                <a:gd name="T74" fmla="*/ 903 w 2176"/>
                <a:gd name="T75" fmla="*/ 354 h 1505"/>
                <a:gd name="T76" fmla="*/ 1034 w 2176"/>
                <a:gd name="T77" fmla="*/ 767 h 1505"/>
                <a:gd name="T78" fmla="*/ 1034 w 2176"/>
                <a:gd name="T79" fmla="*/ 767 h 1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65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1 w 813"/>
                <a:gd name="T1" fmla="*/ 564 h 804"/>
                <a:gd name="T2" fmla="*/ 329 w 813"/>
                <a:gd name="T3" fmla="*/ 438 h 804"/>
                <a:gd name="T4" fmla="*/ 646 w 813"/>
                <a:gd name="T5" fmla="*/ 216 h 804"/>
                <a:gd name="T6" fmla="*/ 813 w 813"/>
                <a:gd name="T7" fmla="*/ 0 h 804"/>
                <a:gd name="T8" fmla="*/ 676 w 813"/>
                <a:gd name="T9" fmla="*/ 150 h 804"/>
                <a:gd name="T10" fmla="*/ 144 w 813"/>
                <a:gd name="T11" fmla="*/ 504 h 804"/>
                <a:gd name="T12" fmla="*/ 0 w 813"/>
                <a:gd name="T13" fmla="*/ 732 h 804"/>
                <a:gd name="T14" fmla="*/ 0 w 813"/>
                <a:gd name="T15" fmla="*/ 804 h 804"/>
                <a:gd name="T16" fmla="*/ 161 w 813"/>
                <a:gd name="T17" fmla="*/ 564 h 804"/>
                <a:gd name="T18" fmla="*/ 161 w 813"/>
                <a:gd name="T19" fmla="*/ 564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66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60 w 759"/>
                <a:gd name="T1" fmla="*/ 66 h 107"/>
                <a:gd name="T2" fmla="*/ 759 w 759"/>
                <a:gd name="T3" fmla="*/ 0 h 107"/>
                <a:gd name="T4" fmla="*/ 496 w 759"/>
                <a:gd name="T5" fmla="*/ 36 h 107"/>
                <a:gd name="T6" fmla="*/ 138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60 w 759"/>
                <a:gd name="T15" fmla="*/ 66 h 107"/>
                <a:gd name="T16" fmla="*/ 460 w 759"/>
                <a:gd name="T17" fmla="*/ 6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67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387 w 3169"/>
                <a:gd name="T1" fmla="*/ 239 h 743"/>
                <a:gd name="T2" fmla="*/ 1734 w 3169"/>
                <a:gd name="T3" fmla="*/ 233 h 743"/>
                <a:gd name="T4" fmla="*/ 2087 w 3169"/>
                <a:gd name="T5" fmla="*/ 251 h 743"/>
                <a:gd name="T6" fmla="*/ 2505 w 3169"/>
                <a:gd name="T7" fmla="*/ 233 h 743"/>
                <a:gd name="T8" fmla="*/ 3169 w 3169"/>
                <a:gd name="T9" fmla="*/ 204 h 743"/>
                <a:gd name="T10" fmla="*/ 3115 w 3169"/>
                <a:gd name="T11" fmla="*/ 186 h 743"/>
                <a:gd name="T12" fmla="*/ 2422 w 3169"/>
                <a:gd name="T13" fmla="*/ 221 h 743"/>
                <a:gd name="T14" fmla="*/ 2003 w 3169"/>
                <a:gd name="T15" fmla="*/ 221 h 743"/>
                <a:gd name="T16" fmla="*/ 1459 w 3169"/>
                <a:gd name="T17" fmla="*/ 186 h 743"/>
                <a:gd name="T18" fmla="*/ 1543 w 3169"/>
                <a:gd name="T19" fmla="*/ 168 h 743"/>
                <a:gd name="T20" fmla="*/ 2039 w 3169"/>
                <a:gd name="T21" fmla="*/ 0 h 743"/>
                <a:gd name="T22" fmla="*/ 1961 w 3169"/>
                <a:gd name="T23" fmla="*/ 24 h 743"/>
                <a:gd name="T24" fmla="*/ 1836 w 3169"/>
                <a:gd name="T25" fmla="*/ 66 h 743"/>
                <a:gd name="T26" fmla="*/ 1602 w 3169"/>
                <a:gd name="T27" fmla="*/ 138 h 743"/>
                <a:gd name="T28" fmla="*/ 1339 w 3169"/>
                <a:gd name="T29" fmla="*/ 198 h 743"/>
                <a:gd name="T30" fmla="*/ 1268 w 3169"/>
                <a:gd name="T31" fmla="*/ 251 h 743"/>
                <a:gd name="T32" fmla="*/ 765 w 3169"/>
                <a:gd name="T33" fmla="*/ 413 h 743"/>
                <a:gd name="T34" fmla="*/ 335 w 3169"/>
                <a:gd name="T35" fmla="*/ 503 h 743"/>
                <a:gd name="T36" fmla="*/ 0 w 3169"/>
                <a:gd name="T37" fmla="*/ 617 h 743"/>
                <a:gd name="T38" fmla="*/ 299 w 3169"/>
                <a:gd name="T39" fmla="*/ 539 h 743"/>
                <a:gd name="T40" fmla="*/ 735 w 3169"/>
                <a:gd name="T41" fmla="*/ 449 h 743"/>
                <a:gd name="T42" fmla="*/ 1178 w 3169"/>
                <a:gd name="T43" fmla="*/ 311 h 743"/>
                <a:gd name="T44" fmla="*/ 981 w 3169"/>
                <a:gd name="T45" fmla="*/ 491 h 743"/>
                <a:gd name="T46" fmla="*/ 867 w 3169"/>
                <a:gd name="T47" fmla="*/ 743 h 743"/>
                <a:gd name="T48" fmla="*/ 861 w 3169"/>
                <a:gd name="T49" fmla="*/ 743 h 743"/>
                <a:gd name="T50" fmla="*/ 933 w 3169"/>
                <a:gd name="T51" fmla="*/ 743 h 743"/>
                <a:gd name="T52" fmla="*/ 1022 w 3169"/>
                <a:gd name="T53" fmla="*/ 497 h 743"/>
                <a:gd name="T54" fmla="*/ 1297 w 3169"/>
                <a:gd name="T55" fmla="*/ 281 h 743"/>
                <a:gd name="T56" fmla="*/ 1531 w 3169"/>
                <a:gd name="T57" fmla="*/ 449 h 743"/>
                <a:gd name="T58" fmla="*/ 1770 w 3169"/>
                <a:gd name="T59" fmla="*/ 677 h 743"/>
                <a:gd name="T60" fmla="*/ 1854 w 3169"/>
                <a:gd name="T61" fmla="*/ 743 h 743"/>
                <a:gd name="T62" fmla="*/ 1919 w 3169"/>
                <a:gd name="T63" fmla="*/ 743 h 743"/>
                <a:gd name="T64" fmla="*/ 1692 w 3169"/>
                <a:gd name="T65" fmla="*/ 527 h 743"/>
                <a:gd name="T66" fmla="*/ 1387 w 3169"/>
                <a:gd name="T67" fmla="*/ 239 h 743"/>
                <a:gd name="T68" fmla="*/ 1387 w 3169"/>
                <a:gd name="T69" fmla="*/ 239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68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69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70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71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72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73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74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75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76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42 w 2153"/>
                <a:gd name="T1" fmla="*/ 851 h 1930"/>
                <a:gd name="T2" fmla="*/ 1937 w 2153"/>
                <a:gd name="T3" fmla="*/ 1019 h 1930"/>
                <a:gd name="T4" fmla="*/ 2051 w 2153"/>
                <a:gd name="T5" fmla="*/ 1168 h 1930"/>
                <a:gd name="T6" fmla="*/ 2117 w 2153"/>
                <a:gd name="T7" fmla="*/ 1246 h 1930"/>
                <a:gd name="T8" fmla="*/ 2153 w 2153"/>
                <a:gd name="T9" fmla="*/ 1294 h 1930"/>
                <a:gd name="T10" fmla="*/ 1889 w 2153"/>
                <a:gd name="T11" fmla="*/ 977 h 1930"/>
                <a:gd name="T12" fmla="*/ 1860 w 2153"/>
                <a:gd name="T13" fmla="*/ 929 h 1930"/>
                <a:gd name="T14" fmla="*/ 1782 w 2153"/>
                <a:gd name="T15" fmla="*/ 1240 h 1930"/>
                <a:gd name="T16" fmla="*/ 1770 w 2153"/>
                <a:gd name="T17" fmla="*/ 1486 h 1930"/>
                <a:gd name="T18" fmla="*/ 1818 w 2153"/>
                <a:gd name="T19" fmla="*/ 1906 h 1930"/>
                <a:gd name="T20" fmla="*/ 1788 w 2153"/>
                <a:gd name="T21" fmla="*/ 1930 h 1930"/>
                <a:gd name="T22" fmla="*/ 1746 w 2153"/>
                <a:gd name="T23" fmla="*/ 1534 h 1930"/>
                <a:gd name="T24" fmla="*/ 1728 w 2153"/>
                <a:gd name="T25" fmla="*/ 1288 h 1930"/>
                <a:gd name="T26" fmla="*/ 1764 w 2153"/>
                <a:gd name="T27" fmla="*/ 1085 h 1930"/>
                <a:gd name="T28" fmla="*/ 1770 w 2153"/>
                <a:gd name="T29" fmla="*/ 875 h 1930"/>
                <a:gd name="T30" fmla="*/ 1268 w 2153"/>
                <a:gd name="T31" fmla="*/ 1007 h 1930"/>
                <a:gd name="T32" fmla="*/ 825 w 2153"/>
                <a:gd name="T33" fmla="*/ 1132 h 1930"/>
                <a:gd name="T34" fmla="*/ 323 w 2153"/>
                <a:gd name="T35" fmla="*/ 1312 h 1930"/>
                <a:gd name="T36" fmla="*/ 18 w 2153"/>
                <a:gd name="T37" fmla="*/ 1420 h 1930"/>
                <a:gd name="T38" fmla="*/ 311 w 2153"/>
                <a:gd name="T39" fmla="*/ 1282 h 1930"/>
                <a:gd name="T40" fmla="*/ 682 w 2153"/>
                <a:gd name="T41" fmla="*/ 1144 h 1930"/>
                <a:gd name="T42" fmla="*/ 1022 w 2153"/>
                <a:gd name="T43" fmla="*/ 1037 h 1930"/>
                <a:gd name="T44" fmla="*/ 1411 w 2153"/>
                <a:gd name="T45" fmla="*/ 929 h 1930"/>
                <a:gd name="T46" fmla="*/ 1692 w 2153"/>
                <a:gd name="T47" fmla="*/ 815 h 1930"/>
                <a:gd name="T48" fmla="*/ 1333 w 2153"/>
                <a:gd name="T49" fmla="*/ 623 h 1930"/>
                <a:gd name="T50" fmla="*/ 861 w 2153"/>
                <a:gd name="T51" fmla="*/ 515 h 1930"/>
                <a:gd name="T52" fmla="*/ 227 w 2153"/>
                <a:gd name="T53" fmla="*/ 161 h 1930"/>
                <a:gd name="T54" fmla="*/ 0 w 2153"/>
                <a:gd name="T55" fmla="*/ 83 h 1930"/>
                <a:gd name="T56" fmla="*/ 329 w 2153"/>
                <a:gd name="T57" fmla="*/ 179 h 1930"/>
                <a:gd name="T58" fmla="*/ 712 w 2153"/>
                <a:gd name="T59" fmla="*/ 383 h 1930"/>
                <a:gd name="T60" fmla="*/ 933 w 2153"/>
                <a:gd name="T61" fmla="*/ 491 h 1930"/>
                <a:gd name="T62" fmla="*/ 1351 w 2153"/>
                <a:gd name="T63" fmla="*/ 593 h 1930"/>
                <a:gd name="T64" fmla="*/ 1650 w 2153"/>
                <a:gd name="T65" fmla="*/ 743 h 1930"/>
                <a:gd name="T66" fmla="*/ 1423 w 2153"/>
                <a:gd name="T67" fmla="*/ 461 h 1930"/>
                <a:gd name="T68" fmla="*/ 1286 w 2153"/>
                <a:gd name="T69" fmla="*/ 191 h 1930"/>
                <a:gd name="T70" fmla="*/ 1154 w 2153"/>
                <a:gd name="T71" fmla="*/ 0 h 1930"/>
                <a:gd name="T72" fmla="*/ 1339 w 2153"/>
                <a:gd name="T73" fmla="*/ 215 h 1930"/>
                <a:gd name="T74" fmla="*/ 1489 w 2153"/>
                <a:gd name="T75" fmla="*/ 485 h 1930"/>
                <a:gd name="T76" fmla="*/ 1746 w 2153"/>
                <a:gd name="T77" fmla="*/ 803 h 1930"/>
                <a:gd name="T78" fmla="*/ 1842 w 2153"/>
                <a:gd name="T79" fmla="*/ 851 h 1930"/>
                <a:gd name="T80" fmla="*/ 1842 w 2153"/>
                <a:gd name="T81" fmla="*/ 851 h 1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9477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9478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9479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80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81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fld id="{5B480DA9-7830-4FFC-8B2A-A66484E2E8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6.xml"/><Relationship Id="rId1" Type="http://schemas.openxmlformats.org/officeDocument/2006/relationships/video" Target="NULL" TargetMode="External"/><Relationship Id="rId6" Type="http://schemas.openxmlformats.org/officeDocument/2006/relationships/image" Target="../media/image20.png"/><Relationship Id="rId5" Type="http://schemas.microsoft.com/office/2007/relationships/media" Target="../media/media1.mp3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4"/>
          <p:cNvSpPr txBox="1">
            <a:spLocks noChangeArrowheads="1"/>
          </p:cNvSpPr>
          <p:nvPr/>
        </p:nvSpPr>
        <p:spPr bwMode="auto">
          <a:xfrm>
            <a:off x="827088" y="620713"/>
            <a:ext cx="7416800" cy="493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>
              <a:latin typeface="Arial Black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sz="6000">
                <a:solidFill>
                  <a:schemeClr val="folHlink"/>
                </a:solidFill>
                <a:latin typeface="Arial Black" pitchFamily="34" charset="0"/>
              </a:rPr>
              <a:t>  </a:t>
            </a:r>
            <a:r>
              <a:rPr lang="ru-RU" sz="6000">
                <a:solidFill>
                  <a:srgbClr val="F70314"/>
                </a:solidFill>
                <a:latin typeface="Arial Black" pitchFamily="34" charset="0"/>
              </a:rPr>
              <a:t>4 ноября</a:t>
            </a:r>
          </a:p>
          <a:p>
            <a:pPr algn="ctr">
              <a:spcBef>
                <a:spcPct val="50000"/>
              </a:spcBef>
            </a:pPr>
            <a:r>
              <a:rPr lang="ru-RU" sz="6000">
                <a:solidFill>
                  <a:srgbClr val="F70314"/>
                </a:solidFill>
                <a:latin typeface="Arial Black" pitchFamily="34" charset="0"/>
              </a:rPr>
              <a:t>  </a:t>
            </a:r>
            <a:r>
              <a:rPr lang="ru-RU" sz="6000">
                <a:solidFill>
                  <a:schemeClr val="hlink"/>
                </a:solidFill>
                <a:latin typeface="Arial Black" pitchFamily="34" charset="0"/>
              </a:rPr>
              <a:t>День народного      единства.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4" descr="проба00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908050"/>
            <a:ext cx="7056437" cy="421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Text Box 5"/>
          <p:cNvSpPr txBox="1">
            <a:spLocks noChangeArrowheads="1"/>
          </p:cNvSpPr>
          <p:nvPr/>
        </p:nvSpPr>
        <p:spPr bwMode="auto">
          <a:xfrm>
            <a:off x="971550" y="5734050"/>
            <a:ext cx="698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993300"/>
                </a:solidFill>
              </a:rPr>
              <a:t>М. СКОТТИ. МИНИН И ПОЖАРСКИЙ.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5" descr="проба000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6100" y="765175"/>
            <a:ext cx="4183063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4" name="Text Box 6"/>
          <p:cNvSpPr txBox="1">
            <a:spLocks noChangeArrowheads="1"/>
          </p:cNvSpPr>
          <p:nvPr/>
        </p:nvSpPr>
        <p:spPr bwMode="auto">
          <a:xfrm>
            <a:off x="539750" y="981075"/>
            <a:ext cx="331152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993300"/>
                </a:solidFill>
              </a:rPr>
              <a:t>МИНИН И ПОЖАРСКИЙ ВЫСТУПАЮТ В ПОХОД.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4" descr="проба000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765175"/>
            <a:ext cx="6983413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8" name="Text Box 5"/>
          <p:cNvSpPr txBox="1">
            <a:spLocks noChangeArrowheads="1"/>
          </p:cNvSpPr>
          <p:nvPr/>
        </p:nvSpPr>
        <p:spPr bwMode="auto">
          <a:xfrm>
            <a:off x="971550" y="5300663"/>
            <a:ext cx="74882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006600"/>
                </a:solidFill>
              </a:rPr>
              <a:t>НИЖЕГОРОДСКОЕ ОПОЛЧЕНИЕ ВЫХОДИТ В ПОХОД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4" descr="проба00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836613"/>
            <a:ext cx="6337300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6" name="Text Box 5"/>
          <p:cNvSpPr txBox="1">
            <a:spLocks noChangeArrowheads="1"/>
          </p:cNvSpPr>
          <p:nvPr/>
        </p:nvSpPr>
        <p:spPr bwMode="auto">
          <a:xfrm>
            <a:off x="1763713" y="5589588"/>
            <a:ext cx="63357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993300"/>
                </a:solidFill>
              </a:rPr>
              <a:t>КУЗЬМА МИНИН В РЕШАЮЩЕЙ АТАКЕ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4" descr="проба000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692150"/>
            <a:ext cx="6553200" cy="424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4" name="Text Box 5"/>
          <p:cNvSpPr txBox="1">
            <a:spLocks noChangeArrowheads="1"/>
          </p:cNvSpPr>
          <p:nvPr/>
        </p:nvSpPr>
        <p:spPr bwMode="auto">
          <a:xfrm>
            <a:off x="1258888" y="5445125"/>
            <a:ext cx="662463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/>
              <a:t>ВОЙСКО МИНИНА И ПОЖАРСКОГО У СТЕН КРЕМЛЯ.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4" descr="проба00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692150"/>
            <a:ext cx="7632700" cy="442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2" name="Text Box 7"/>
          <p:cNvSpPr txBox="1">
            <a:spLocks noChangeArrowheads="1"/>
          </p:cNvSpPr>
          <p:nvPr/>
        </p:nvSpPr>
        <p:spPr bwMode="auto">
          <a:xfrm>
            <a:off x="827088" y="5445125"/>
            <a:ext cx="83169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006600"/>
                </a:solidFill>
              </a:rPr>
              <a:t>ПОЛЯКИ ПОКИДАЮТ КРЕМЛЬ И СДАЮТСЯ МИНИНУ И ПОЖАРСКОМУ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4" descr="памятник Минину и Пожарскому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84438" y="404813"/>
            <a:ext cx="4591050" cy="611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4" descr="проба00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404813"/>
            <a:ext cx="3819525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Text Box 5"/>
          <p:cNvSpPr txBox="1">
            <a:spLocks noChangeArrowheads="1"/>
          </p:cNvSpPr>
          <p:nvPr/>
        </p:nvSpPr>
        <p:spPr bwMode="auto">
          <a:xfrm>
            <a:off x="684213" y="5157788"/>
            <a:ext cx="78486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000" b="1"/>
              <a:t>ИКОНА КАЗАНСКОЙ БОЖЬЕЙ МАТЕРИ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флаг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8263" y="2205038"/>
            <a:ext cx="3733800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1" name="Rectangle 3"/>
          <p:cNvSpPr>
            <a:spLocks noChangeArrowheads="1"/>
          </p:cNvSpPr>
          <p:nvPr/>
        </p:nvSpPr>
        <p:spPr bwMode="auto">
          <a:xfrm>
            <a:off x="395288" y="1628775"/>
            <a:ext cx="4572000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33CC"/>
                </a:solidFill>
                <a:latin typeface="Arial" charset="0"/>
              </a:rPr>
              <a:t>Представляет прямоугольное полотнище трех равновеликих горизонтальных полос: </a:t>
            </a:r>
            <a:r>
              <a:rPr lang="ru-RU" sz="2400" i="1">
                <a:solidFill>
                  <a:srgbClr val="0033CC"/>
                </a:solidFill>
                <a:latin typeface="Arial" charset="0"/>
              </a:rPr>
              <a:t>верхней </a:t>
            </a:r>
            <a:r>
              <a:rPr lang="ru-RU" sz="2400">
                <a:solidFill>
                  <a:srgbClr val="0033CC"/>
                </a:solidFill>
                <a:latin typeface="Arial" charset="0"/>
              </a:rPr>
              <a:t>- белого цвета; </a:t>
            </a:r>
            <a:r>
              <a:rPr lang="ru-RU" sz="2400" i="1">
                <a:solidFill>
                  <a:srgbClr val="0033CC"/>
                </a:solidFill>
                <a:latin typeface="Arial" charset="0"/>
              </a:rPr>
              <a:t>средней</a:t>
            </a:r>
            <a:r>
              <a:rPr lang="ru-RU" sz="2400">
                <a:solidFill>
                  <a:srgbClr val="0033CC"/>
                </a:solidFill>
                <a:latin typeface="Arial" charset="0"/>
              </a:rPr>
              <a:t>- синего; </a:t>
            </a:r>
            <a:r>
              <a:rPr lang="ru-RU" sz="2400" i="1">
                <a:solidFill>
                  <a:srgbClr val="0033CC"/>
                </a:solidFill>
                <a:latin typeface="Arial" charset="0"/>
              </a:rPr>
              <a:t>нижней</a:t>
            </a:r>
            <a:r>
              <a:rPr lang="ru-RU" sz="2400">
                <a:solidFill>
                  <a:srgbClr val="0033CC"/>
                </a:solidFill>
                <a:latin typeface="Arial" charset="0"/>
              </a:rPr>
              <a:t>- красного цвета.</a:t>
            </a:r>
          </a:p>
          <a:p>
            <a:r>
              <a:rPr lang="ru-RU" sz="2400">
                <a:solidFill>
                  <a:srgbClr val="0033CC"/>
                </a:solidFill>
                <a:latin typeface="Arial" charset="0"/>
              </a:rPr>
              <a:t>Принят Государственной Думой и подписан Президентом России В.В.Путиным </a:t>
            </a:r>
          </a:p>
          <a:p>
            <a:r>
              <a:rPr lang="ru-RU" sz="2400" b="1">
                <a:solidFill>
                  <a:srgbClr val="0033CC"/>
                </a:solidFill>
                <a:latin typeface="Arial" charset="0"/>
              </a:rPr>
              <a:t>25 декабря 2000 года.</a:t>
            </a:r>
          </a:p>
        </p:txBody>
      </p:sp>
      <p:sp>
        <p:nvSpPr>
          <p:cNvPr id="46083" name="Text Box 4"/>
          <p:cNvSpPr txBox="1">
            <a:spLocks noChangeArrowheads="1"/>
          </p:cNvSpPr>
          <p:nvPr/>
        </p:nvSpPr>
        <p:spPr bwMode="auto">
          <a:xfrm>
            <a:off x="1763713" y="765175"/>
            <a:ext cx="541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0033CC"/>
                </a:solidFill>
                <a:latin typeface="Arial" charset="0"/>
              </a:rPr>
              <a:t>Государственный флаг России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3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80"/>
                            </p:stCondLst>
                            <p:childTnLst>
                              <p:par>
                                <p:cTn id="1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7640"/>
                            </p:stCondLst>
                            <p:childTnLst>
                              <p:par>
                                <p:cTn id="2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052513"/>
            <a:ext cx="8218488" cy="8001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/>
              <a:t>Государственные символы </a:t>
            </a:r>
            <a:br>
              <a:rPr lang="ru-RU" sz="4000"/>
            </a:br>
            <a:r>
              <a:rPr lang="ru-RU" sz="4000"/>
              <a:t>Российской Федерации.</a:t>
            </a:r>
            <a:br>
              <a:rPr lang="ru-RU" sz="4000"/>
            </a:br>
            <a:endParaRPr lang="ru-RU" sz="4000"/>
          </a:p>
        </p:txBody>
      </p:sp>
      <p:pic>
        <p:nvPicPr>
          <p:cNvPr id="22532" name="Picture 4" descr="проба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00113" y="2349500"/>
            <a:ext cx="2808287" cy="297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5" descr="проба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64163" y="2492375"/>
            <a:ext cx="2808287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ГИМН мелодия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5"/>
              </p:ext>
            </p:extLst>
          </p:nvPr>
        </p:nvPicPr>
        <p:blipFill>
          <a:blip r:embed="rId6" cstate="email"/>
          <a:stretch>
            <a:fillRect/>
          </a:stretch>
        </p:blipFill>
        <p:spPr>
          <a:xfrm>
            <a:off x="7397080" y="5445224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0600"/>
                            </p:stCondLst>
                            <p:childTnLst>
                              <p:par>
                                <p:cTn id="8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1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1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7257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  <p:bldLst>
      <p:bldP spid="225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2130425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/>
              <a:t/>
            </a:r>
            <a:br>
              <a:rPr lang="ru-RU" sz="4000"/>
            </a:br>
            <a:r>
              <a:rPr lang="ru-RU" sz="4000"/>
              <a:t/>
            </a:r>
            <a:br>
              <a:rPr lang="ru-RU" sz="4000"/>
            </a:br>
            <a:r>
              <a:rPr lang="ru-RU" sz="4000"/>
              <a:t>     </a:t>
            </a:r>
          </a:p>
        </p:txBody>
      </p:sp>
      <p:sp>
        <p:nvSpPr>
          <p:cNvPr id="15362" name="Text Box 6"/>
          <p:cNvSpPr txBox="1">
            <a:spLocks noChangeArrowheads="1"/>
          </p:cNvSpPr>
          <p:nvPr/>
        </p:nvSpPr>
        <p:spPr bwMode="auto">
          <a:xfrm>
            <a:off x="827088" y="549275"/>
            <a:ext cx="7058025" cy="577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/>
              <a:t>Государственные праздники</a:t>
            </a:r>
          </a:p>
          <a:p>
            <a:pPr algn="ctr">
              <a:spcBef>
                <a:spcPct val="50000"/>
              </a:spcBef>
            </a:pPr>
            <a:r>
              <a:rPr lang="ru-RU" sz="2800" b="1"/>
              <a:t>Новый год</a:t>
            </a:r>
          </a:p>
          <a:p>
            <a:pPr algn="ctr">
              <a:spcBef>
                <a:spcPct val="50000"/>
              </a:spcBef>
            </a:pPr>
            <a:r>
              <a:rPr lang="ru-RU" sz="2800" b="1"/>
              <a:t>Рождество Христово</a:t>
            </a:r>
          </a:p>
          <a:p>
            <a:pPr algn="ctr">
              <a:spcBef>
                <a:spcPct val="50000"/>
              </a:spcBef>
            </a:pPr>
            <a:r>
              <a:rPr lang="ru-RU" sz="2800" b="1"/>
              <a:t>День защитников Отечества</a:t>
            </a:r>
          </a:p>
          <a:p>
            <a:pPr algn="ctr">
              <a:spcBef>
                <a:spcPct val="50000"/>
              </a:spcBef>
            </a:pPr>
            <a:r>
              <a:rPr lang="ru-RU" sz="2800" b="1"/>
              <a:t>Международный женский день</a:t>
            </a:r>
          </a:p>
          <a:p>
            <a:pPr algn="ctr">
              <a:spcBef>
                <a:spcPct val="50000"/>
              </a:spcBef>
            </a:pPr>
            <a:r>
              <a:rPr lang="ru-RU" sz="2800" b="1"/>
              <a:t>Праздник весны и труда</a:t>
            </a:r>
          </a:p>
          <a:p>
            <a:pPr algn="ctr">
              <a:spcBef>
                <a:spcPct val="50000"/>
              </a:spcBef>
            </a:pPr>
            <a:r>
              <a:rPr lang="ru-RU" sz="2800" b="1"/>
              <a:t>День Победы</a:t>
            </a:r>
          </a:p>
          <a:p>
            <a:pPr algn="ctr">
              <a:spcBef>
                <a:spcPct val="50000"/>
              </a:spcBef>
            </a:pPr>
            <a:r>
              <a:rPr lang="ru-RU" sz="2800" b="1"/>
              <a:t>День России</a:t>
            </a:r>
          </a:p>
          <a:p>
            <a:pPr algn="ctr">
              <a:spcBef>
                <a:spcPct val="50000"/>
              </a:spcBef>
            </a:pPr>
            <a:r>
              <a:rPr lang="ru-RU" sz="2800" b="1"/>
              <a:t>День народного единства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img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600200"/>
            <a:ext cx="2782888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15" name="Text Box 3"/>
          <p:cNvSpPr txBox="1">
            <a:spLocks noChangeArrowheads="1"/>
          </p:cNvSpPr>
          <p:nvPr/>
        </p:nvSpPr>
        <p:spPr bwMode="auto">
          <a:xfrm>
            <a:off x="3733800" y="381000"/>
            <a:ext cx="5029200" cy="620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solidFill>
                <a:srgbClr val="0033CC"/>
              </a:solidFill>
              <a:latin typeface="Arial" charset="0"/>
            </a:endParaRPr>
          </a:p>
          <a:p>
            <a:r>
              <a:rPr lang="ru-RU" sz="2400">
                <a:solidFill>
                  <a:srgbClr val="0033CC"/>
                </a:solidFill>
                <a:latin typeface="Arial" charset="0"/>
              </a:rPr>
              <a:t>представляет четырехугольный , </a:t>
            </a:r>
          </a:p>
          <a:p>
            <a:r>
              <a:rPr lang="ru-RU" sz="2400">
                <a:solidFill>
                  <a:srgbClr val="0033CC"/>
                </a:solidFill>
                <a:latin typeface="Arial" charset="0"/>
              </a:rPr>
              <a:t>с закругленными нижними углами, заостренный в оконечности красный </a:t>
            </a:r>
            <a:r>
              <a:rPr lang="ru-RU" sz="2400" b="1">
                <a:solidFill>
                  <a:srgbClr val="0033CC"/>
                </a:solidFill>
                <a:latin typeface="Arial" charset="0"/>
              </a:rPr>
              <a:t>геральдический щит с золотым двуглавым орлом</a:t>
            </a:r>
            <a:r>
              <a:rPr lang="ru-RU" sz="2400">
                <a:solidFill>
                  <a:srgbClr val="0033CC"/>
                </a:solidFill>
                <a:latin typeface="Arial" charset="0"/>
              </a:rPr>
              <a:t>, поднявшим вверх распущенные крылья. </a:t>
            </a:r>
          </a:p>
          <a:p>
            <a:r>
              <a:rPr lang="ru-RU" sz="2400">
                <a:solidFill>
                  <a:srgbClr val="0033CC"/>
                </a:solidFill>
                <a:latin typeface="Arial" charset="0"/>
              </a:rPr>
              <a:t>Орел увенчан двумя малыми коронами и одной большой, соединенными лентой. В правой лапе орла- скипетр, в левой- держава. </a:t>
            </a:r>
          </a:p>
          <a:p>
            <a:r>
              <a:rPr lang="ru-RU" sz="2400">
                <a:solidFill>
                  <a:srgbClr val="0033CC"/>
                </a:solidFill>
                <a:latin typeface="Arial" charset="0"/>
              </a:rPr>
              <a:t>На груди орла на красном щите- серебряный всадник в синем плаще на серебряном коне.</a:t>
            </a:r>
          </a:p>
          <a:p>
            <a:endParaRPr lang="ru-RU" sz="2400">
              <a:solidFill>
                <a:srgbClr val="0033CC"/>
              </a:solidFill>
              <a:latin typeface="Arial" charset="0"/>
            </a:endParaRPr>
          </a:p>
        </p:txBody>
      </p:sp>
      <p:sp>
        <p:nvSpPr>
          <p:cNvPr id="64516" name="Text Box 4"/>
          <p:cNvSpPr txBox="1">
            <a:spLocks noChangeArrowheads="1"/>
          </p:cNvSpPr>
          <p:nvPr/>
        </p:nvSpPr>
        <p:spPr bwMode="auto">
          <a:xfrm>
            <a:off x="2051050" y="260350"/>
            <a:ext cx="4867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33CC"/>
                </a:solidFill>
                <a:latin typeface="Arial" charset="0"/>
              </a:rPr>
              <a:t>Государственный герб России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4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4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4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4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4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64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1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64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64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64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860"/>
                            </p:stCondLst>
                            <p:childTnLst>
                              <p:par>
                                <p:cTn id="2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8100"/>
                            </p:stCondLst>
                            <p:childTnLst>
                              <p:par>
                                <p:cTn id="3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2220"/>
                            </p:stCondLst>
                            <p:childTnLst>
                              <p:par>
                                <p:cTn id="3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64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64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64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ext Box 4"/>
          <p:cNvSpPr txBox="1">
            <a:spLocks noChangeArrowheads="1"/>
          </p:cNvSpPr>
          <p:nvPr/>
        </p:nvSpPr>
        <p:spPr bwMode="auto">
          <a:xfrm>
            <a:off x="1331913" y="765175"/>
            <a:ext cx="65532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 smtClean="0"/>
              <a:t>ГЛАВНОЕ </a:t>
            </a:r>
            <a:r>
              <a:rPr lang="ru-RU" sz="3200" b="1" dirty="0"/>
              <a:t>– ВМЕСТЕ!</a:t>
            </a:r>
          </a:p>
          <a:p>
            <a:pPr algn="ctr">
              <a:spcBef>
                <a:spcPct val="50000"/>
              </a:spcBef>
            </a:pPr>
            <a:r>
              <a:rPr lang="ru-RU" sz="3200" b="1" dirty="0"/>
              <a:t>ГЛАВНОЕ – ДРУЖНО!</a:t>
            </a:r>
          </a:p>
          <a:p>
            <a:pPr algn="ctr">
              <a:spcBef>
                <a:spcPct val="50000"/>
              </a:spcBef>
            </a:pPr>
            <a:r>
              <a:rPr lang="ru-RU" sz="3200" b="1" dirty="0"/>
              <a:t>ГЛАВНОЕ – С СЕРДЦЕМ ГОРЯЩИМ В ГРУДИ!</a:t>
            </a:r>
          </a:p>
          <a:p>
            <a:pPr algn="ctr">
              <a:spcBef>
                <a:spcPct val="50000"/>
              </a:spcBef>
            </a:pPr>
            <a:r>
              <a:rPr lang="ru-RU" sz="3200" b="1" dirty="0"/>
              <a:t>НАМ РАВНОДУШИЕ НЕ НУЖНО!</a:t>
            </a:r>
          </a:p>
          <a:p>
            <a:pPr algn="ctr">
              <a:spcBef>
                <a:spcPct val="50000"/>
              </a:spcBef>
            </a:pPr>
            <a:r>
              <a:rPr lang="ru-RU" sz="3200" b="1" dirty="0"/>
              <a:t>ЗЛОБУ, ОБИДУ ПРОЧЬ ГОНИ!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4" descr="large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333375"/>
            <a:ext cx="6337300" cy="610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4" descr="large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409575"/>
            <a:ext cx="6624638" cy="617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4" descr="large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342900"/>
            <a:ext cx="6624638" cy="617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4" descr="large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52725" y="1733550"/>
            <a:ext cx="3638550" cy="339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5" descr="large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8888" y="333375"/>
            <a:ext cx="6696075" cy="624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4" descr="проба00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765175"/>
            <a:ext cx="6335713" cy="441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Text Box 5"/>
          <p:cNvSpPr txBox="1">
            <a:spLocks noChangeArrowheads="1"/>
          </p:cNvSpPr>
          <p:nvPr/>
        </p:nvSpPr>
        <p:spPr bwMode="auto">
          <a:xfrm>
            <a:off x="1547813" y="5373688"/>
            <a:ext cx="6264275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А. КИВШЕНКО.</a:t>
            </a:r>
          </a:p>
          <a:p>
            <a:pPr>
              <a:spcBef>
                <a:spcPct val="50000"/>
              </a:spcBef>
            </a:pPr>
            <a:r>
              <a:rPr lang="ru-RU" sz="2400" b="1"/>
              <a:t> ВОЗЗВАНИЕ КУЗЬМЫ МИНИНА.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4" descr="мини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9975" y="620713"/>
            <a:ext cx="4465638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Text Box 5"/>
          <p:cNvSpPr txBox="1">
            <a:spLocks noChangeArrowheads="1"/>
          </p:cNvSpPr>
          <p:nvPr/>
        </p:nvSpPr>
        <p:spPr bwMode="auto">
          <a:xfrm>
            <a:off x="1547813" y="5805488"/>
            <a:ext cx="65532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rgbClr val="993300"/>
                </a:solidFill>
              </a:rPr>
              <a:t>КУЗЬМА  МИНИН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4" descr="пожарск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4438" y="1341438"/>
            <a:ext cx="4483100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Text Box 5"/>
          <p:cNvSpPr txBox="1">
            <a:spLocks noChangeArrowheads="1"/>
          </p:cNvSpPr>
          <p:nvPr/>
        </p:nvSpPr>
        <p:spPr bwMode="auto">
          <a:xfrm>
            <a:off x="755650" y="476250"/>
            <a:ext cx="79930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rgbClr val="993300"/>
                </a:solidFill>
              </a:rPr>
              <a:t>КНЯЗЬ ДМИТРИЙ ПОЖАРСКИЙ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лен">
  <a:themeElements>
    <a:clrScheme name="Клен 9">
      <a:dk1>
        <a:srgbClr val="003366"/>
      </a:dk1>
      <a:lt1>
        <a:srgbClr val="FFFFFF"/>
      </a:lt1>
      <a:dk2>
        <a:srgbClr val="003366"/>
      </a:dk2>
      <a:lt2>
        <a:srgbClr val="CBD5DF"/>
      </a:lt2>
      <a:accent1>
        <a:srgbClr val="A9BEE9"/>
      </a:accent1>
      <a:accent2>
        <a:srgbClr val="D6E4F2"/>
      </a:accent2>
      <a:accent3>
        <a:srgbClr val="FFFFFF"/>
      </a:accent3>
      <a:accent4>
        <a:srgbClr val="002A56"/>
      </a:accent4>
      <a:accent5>
        <a:srgbClr val="D1DBF2"/>
      </a:accent5>
      <a:accent6>
        <a:srgbClr val="C2CFDB"/>
      </a:accent6>
      <a:hlink>
        <a:srgbClr val="0000CC"/>
      </a:hlink>
      <a:folHlink>
        <a:srgbClr val="8668E8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Maple</Template>
  <TotalTime>481</TotalTime>
  <Words>219</Words>
  <Application>Microsoft Office PowerPoint</Application>
  <PresentationFormat>Экран (4:3)</PresentationFormat>
  <Paragraphs>40</Paragraphs>
  <Slides>21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Клен</vt:lpstr>
      <vt:lpstr>Слайд 1</vt:lpstr>
      <vt:lpstr>      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Государственные символы  Российской Федерации. </vt:lpstr>
      <vt:lpstr>Слайд 20</vt:lpstr>
      <vt:lpstr>Слайд 21</vt:lpstr>
    </vt:vector>
  </TitlesOfParts>
  <Company>Лицей № 101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Сергина</dc:creator>
  <cp:lastModifiedBy>Валентина</cp:lastModifiedBy>
  <cp:revision>23</cp:revision>
  <dcterms:created xsi:type="dcterms:W3CDTF">2008-10-20T09:39:31Z</dcterms:created>
  <dcterms:modified xsi:type="dcterms:W3CDTF">2018-11-26T02:47:09Z</dcterms:modified>
</cp:coreProperties>
</file>