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286808" cy="3214709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  «Библиотека «Мудрые дети», как ресурс для организации работы по духовно-нравственному и патриотическому воспитанию</a:t>
            </a:r>
            <a:br>
              <a:rPr lang="ru-RU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Произведения Николая Александровича для детей очень хорошо брать для занятий духовно-нравственного направления. У него есть </a:t>
            </a:r>
            <a:r>
              <a:rPr lang="ru-RU" dirty="0" smtClean="0"/>
              <a:t>рассказы </a:t>
            </a:r>
            <a:r>
              <a:rPr lang="ru-RU" dirty="0" smtClean="0"/>
              <a:t>для разного возраста детей.  </a:t>
            </a:r>
            <a:r>
              <a:rPr lang="ru-RU" dirty="0" smtClean="0"/>
              <a:t>Их  </a:t>
            </a:r>
            <a:r>
              <a:rPr lang="ru-RU" dirty="0" smtClean="0"/>
              <a:t>можно использовать как для отдельных классных часов по духовно-нравственному воспитанию, </a:t>
            </a:r>
            <a:r>
              <a:rPr lang="ru-RU" dirty="0" smtClean="0"/>
              <a:t>а так же </a:t>
            </a:r>
            <a:r>
              <a:rPr lang="ru-RU" dirty="0" smtClean="0"/>
              <a:t>для создания целого </a:t>
            </a:r>
            <a:r>
              <a:rPr lang="ru-RU" dirty="0" smtClean="0"/>
              <a:t>цикла внеклассных </a:t>
            </a:r>
            <a:r>
              <a:rPr lang="ru-RU" dirty="0" smtClean="0"/>
              <a:t>часов или уроков. </a:t>
            </a:r>
            <a:r>
              <a:rPr lang="ru-RU" dirty="0" smtClean="0"/>
              <a:t>Произведения </a:t>
            </a:r>
            <a:r>
              <a:rPr lang="ru-RU" dirty="0" smtClean="0"/>
              <a:t>очень интересные, поучительные. Есть о чем поразмышлять и поговорить. </a:t>
            </a:r>
            <a:r>
              <a:rPr lang="ru-RU" dirty="0" smtClean="0"/>
              <a:t>На последнем слайде дана ссылка на </a:t>
            </a:r>
            <a:r>
              <a:rPr lang="ru-RU" smtClean="0"/>
              <a:t>его сайт.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428605"/>
            <a:ext cx="4243390" cy="3171846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Александров Николай Александрович </a:t>
            </a:r>
            <a:r>
              <a:rPr lang="ru-RU" sz="2200" dirty="0" smtClean="0"/>
              <a:t>родился в 1955 году в г. Болотном. Живет в поселке Колывань Новосибирской области. В 1991 году закончил Литературный институт им. А.М. Горького.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071810"/>
            <a:ext cx="4143404" cy="278608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 2003 года Николай Александрович организовал и возглавил Издательский Дом «Историческое наследие Сибири», которое прославилось уникальными книгами по истории Сибири.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Коваленко ЕН\Рабочий стол\выступление на семинар по мудрым детям\nikolay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935" y="1086317"/>
            <a:ext cx="3384924" cy="5119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4500594" cy="6286544"/>
          </a:xfrm>
        </p:spPr>
        <p:txBody>
          <a:bodyPr>
            <a:normAutofit fontScale="55000" lnSpcReduction="20000"/>
          </a:bodyPr>
          <a:lstStyle/>
          <a:p>
            <a:r>
              <a:rPr lang="ru-RU" b="1" cap="all" dirty="0" smtClean="0"/>
              <a:t>Н. АЛЕКСАНДРОВ. «ЧЕМПИОН». БИБЛИОТЕКА «МУДРЫЕ ДЕТИ»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b="1" dirty="0" smtClean="0"/>
              <a:t>От редакции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Чемпион</a:t>
            </a:r>
            <a:r>
              <a:rPr lang="ru-RU" dirty="0" smtClean="0"/>
              <a:t> (</a:t>
            </a:r>
            <a:r>
              <a:rPr lang="ru-RU" i="1" dirty="0" smtClean="0"/>
              <a:t>Защита слабого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Солдат</a:t>
            </a:r>
            <a:r>
              <a:rPr lang="ru-RU" dirty="0" smtClean="0"/>
              <a:t> (</a:t>
            </a:r>
            <a:r>
              <a:rPr lang="ru-RU" i="1" dirty="0" smtClean="0"/>
              <a:t>Смысл жизни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Димкины уши</a:t>
            </a:r>
            <a:r>
              <a:rPr lang="ru-RU" dirty="0" smtClean="0"/>
              <a:t> (</a:t>
            </a:r>
            <a:r>
              <a:rPr lang="ru-RU" i="1" dirty="0" smtClean="0"/>
              <a:t>Грубость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Не хочу</a:t>
            </a:r>
            <a:r>
              <a:rPr lang="ru-RU" dirty="0" smtClean="0"/>
              <a:t> (</a:t>
            </a:r>
            <a:r>
              <a:rPr lang="ru-RU" i="1" dirty="0" smtClean="0"/>
              <a:t>Капризы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Свисток</a:t>
            </a:r>
            <a:r>
              <a:rPr lang="ru-RU" dirty="0" smtClean="0"/>
              <a:t> (</a:t>
            </a:r>
            <a:r>
              <a:rPr lang="ru-RU" i="1" dirty="0" smtClean="0"/>
              <a:t>Смелость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Сто рублей</a:t>
            </a:r>
            <a:r>
              <a:rPr lang="ru-RU" dirty="0" smtClean="0"/>
              <a:t> (</a:t>
            </a:r>
            <a:r>
              <a:rPr lang="ru-RU" i="1" dirty="0" smtClean="0"/>
              <a:t>Скупость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Игрушка </a:t>
            </a:r>
            <a:r>
              <a:rPr lang="ru-RU" dirty="0" smtClean="0"/>
              <a:t>(</a:t>
            </a:r>
            <a:r>
              <a:rPr lang="ru-RU" i="1" dirty="0" smtClean="0"/>
              <a:t>Скромность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Катины именины</a:t>
            </a:r>
            <a:r>
              <a:rPr lang="ru-RU" dirty="0" smtClean="0"/>
              <a:t> (</a:t>
            </a:r>
            <a:r>
              <a:rPr lang="ru-RU" i="1" dirty="0" smtClean="0"/>
              <a:t>Вредность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err="1" smtClean="0"/>
              <a:t>Картавка</a:t>
            </a:r>
            <a:r>
              <a:rPr lang="ru-RU" dirty="0" smtClean="0"/>
              <a:t> (</a:t>
            </a:r>
            <a:r>
              <a:rPr lang="ru-RU" i="1" dirty="0" smtClean="0"/>
              <a:t>Насмешка, оскорбление</a:t>
            </a:r>
            <a:r>
              <a:rPr lang="ru-RU" dirty="0" smtClean="0"/>
              <a:t>) (4+)</a:t>
            </a:r>
            <a:br>
              <a:rPr lang="ru-RU" dirty="0" smtClean="0"/>
            </a:br>
            <a:r>
              <a:rPr lang="ru-RU" b="1" dirty="0" smtClean="0"/>
              <a:t>Анастасия</a:t>
            </a:r>
            <a:r>
              <a:rPr lang="ru-RU" dirty="0" smtClean="0"/>
              <a:t> (</a:t>
            </a:r>
            <a:r>
              <a:rPr lang="ru-RU" i="1" dirty="0" smtClean="0"/>
              <a:t>Доброта</a:t>
            </a:r>
            <a:r>
              <a:rPr lang="ru-RU" dirty="0" smtClean="0"/>
              <a:t>) (6+)</a:t>
            </a:r>
            <a:br>
              <a:rPr lang="ru-RU" dirty="0" smtClean="0"/>
            </a:br>
            <a:r>
              <a:rPr lang="ru-RU" b="1" dirty="0" smtClean="0"/>
              <a:t>Мама и медведь</a:t>
            </a:r>
            <a:r>
              <a:rPr lang="ru-RU" dirty="0" smtClean="0"/>
              <a:t> (</a:t>
            </a:r>
            <a:r>
              <a:rPr lang="ru-RU" i="1" dirty="0" smtClean="0"/>
              <a:t>Самостоятельность</a:t>
            </a:r>
            <a:r>
              <a:rPr lang="ru-RU" dirty="0" smtClean="0"/>
              <a:t>) (6+)</a:t>
            </a:r>
            <a:br>
              <a:rPr lang="ru-RU" dirty="0" smtClean="0"/>
            </a:br>
            <a:r>
              <a:rPr lang="ru-RU" b="1" dirty="0" smtClean="0"/>
              <a:t>Мама-генерал</a:t>
            </a:r>
            <a:r>
              <a:rPr lang="ru-RU" dirty="0" smtClean="0"/>
              <a:t> (</a:t>
            </a:r>
            <a:r>
              <a:rPr lang="ru-RU" i="1" dirty="0" smtClean="0"/>
              <a:t>Справедливость и наказание</a:t>
            </a:r>
            <a:r>
              <a:rPr lang="ru-RU" dirty="0" smtClean="0"/>
              <a:t>) (6+)</a:t>
            </a:r>
            <a:br>
              <a:rPr lang="ru-RU" dirty="0" smtClean="0"/>
            </a:br>
            <a:r>
              <a:rPr lang="ru-RU" b="1" dirty="0" smtClean="0"/>
              <a:t>Хрустальная ваза</a:t>
            </a:r>
            <a:r>
              <a:rPr lang="ru-RU" dirty="0" smtClean="0"/>
              <a:t> (</a:t>
            </a:r>
            <a:r>
              <a:rPr lang="ru-RU" i="1" dirty="0" smtClean="0"/>
              <a:t>Мир и семья</a:t>
            </a:r>
            <a:r>
              <a:rPr lang="ru-RU" dirty="0" smtClean="0"/>
              <a:t>) (6+)</a:t>
            </a:r>
            <a:br>
              <a:rPr lang="ru-RU" dirty="0" smtClean="0"/>
            </a:br>
            <a:r>
              <a:rPr lang="ru-RU" b="1" dirty="0" smtClean="0"/>
              <a:t>Солнечный мальчик</a:t>
            </a:r>
            <a:r>
              <a:rPr lang="ru-RU" dirty="0" smtClean="0"/>
              <a:t> (</a:t>
            </a:r>
            <a:r>
              <a:rPr lang="ru-RU" i="1" dirty="0" smtClean="0"/>
              <a:t>Мечта о счастье</a:t>
            </a:r>
            <a:r>
              <a:rPr lang="ru-RU" dirty="0" smtClean="0"/>
              <a:t>) (7+)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Коваленко ЕН\Рабочий стол\выступление на семинар по мудрым детям\chempion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500042"/>
            <a:ext cx="3819525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571480"/>
            <a:ext cx="4929222" cy="5357851"/>
          </a:xfrm>
        </p:spPr>
        <p:txBody>
          <a:bodyPr>
            <a:normAutofit fontScale="62500" lnSpcReduction="20000"/>
          </a:bodyPr>
          <a:lstStyle/>
          <a:p>
            <a:r>
              <a:rPr lang="ru-RU" b="1" cap="all" dirty="0" smtClean="0"/>
              <a:t>Н. АЛЕКСАНДРОВ. «САЛЬТО-МОРТАЛЕ!». БИБЛИОТЕКА «МУДРЫЕ ДЕТИ»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b="1" dirty="0" smtClean="0"/>
              <a:t>Книга для молодежи.</a:t>
            </a:r>
            <a:r>
              <a:rPr lang="ru-RU" dirty="0" smtClean="0"/>
              <a:t> Н. Александров</a:t>
            </a:r>
            <a:br>
              <a:rPr lang="ru-RU" dirty="0" smtClean="0"/>
            </a:br>
            <a:r>
              <a:rPr lang="ru-RU" b="1" dirty="0" smtClean="0"/>
              <a:t>От редакции</a:t>
            </a:r>
            <a:r>
              <a:rPr lang="ru-RU" dirty="0" smtClean="0"/>
              <a:t> (</a:t>
            </a:r>
            <a:r>
              <a:rPr lang="ru-RU" i="1" dirty="0" smtClean="0"/>
              <a:t>предисловие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b="1" dirty="0" smtClean="0"/>
              <a:t>Сальто-мортале! </a:t>
            </a:r>
            <a:r>
              <a:rPr lang="ru-RU" dirty="0" smtClean="0"/>
              <a:t>(</a:t>
            </a:r>
            <a:r>
              <a:rPr lang="ru-RU" i="1" dirty="0" smtClean="0"/>
              <a:t>Ответственность за будущее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Клоун</a:t>
            </a:r>
            <a:r>
              <a:rPr lang="ru-RU" dirty="0" smtClean="0"/>
              <a:t> (</a:t>
            </a:r>
            <a:r>
              <a:rPr lang="ru-RU" i="1" dirty="0" smtClean="0"/>
              <a:t>Любовь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Недотрога</a:t>
            </a:r>
            <a:r>
              <a:rPr lang="ru-RU" dirty="0" smtClean="0"/>
              <a:t> (</a:t>
            </a:r>
            <a:r>
              <a:rPr lang="ru-RU" i="1" dirty="0" smtClean="0"/>
              <a:t>Равнодушие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Баламут</a:t>
            </a:r>
            <a:r>
              <a:rPr lang="ru-RU" dirty="0" smtClean="0"/>
              <a:t> (</a:t>
            </a:r>
            <a:r>
              <a:rPr lang="ru-RU" i="1" dirty="0" smtClean="0"/>
              <a:t>Любовь к прошлому</a:t>
            </a:r>
            <a:r>
              <a:rPr lang="ru-RU" dirty="0" smtClean="0"/>
              <a:t>) (10+)</a:t>
            </a:r>
            <a:br>
              <a:rPr lang="ru-RU" dirty="0" smtClean="0"/>
            </a:br>
            <a:r>
              <a:rPr lang="ru-RU" b="1" dirty="0" smtClean="0"/>
              <a:t>Молитва дьяволу</a:t>
            </a:r>
            <a:r>
              <a:rPr lang="ru-RU" dirty="0" smtClean="0"/>
              <a:t> (</a:t>
            </a:r>
            <a:r>
              <a:rPr lang="ru-RU" i="1" dirty="0" smtClean="0"/>
              <a:t>Сквернословие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Первый снег</a:t>
            </a:r>
            <a:r>
              <a:rPr lang="ru-RU" dirty="0" smtClean="0"/>
              <a:t> (</a:t>
            </a:r>
            <a:r>
              <a:rPr lang="ru-RU" i="1" dirty="0" smtClean="0"/>
              <a:t>Первое горе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err="1" smtClean="0"/>
              <a:t>Пимики</a:t>
            </a:r>
            <a:r>
              <a:rPr lang="ru-RU" dirty="0" smtClean="0"/>
              <a:t> (</a:t>
            </a:r>
            <a:r>
              <a:rPr lang="ru-RU" i="1" dirty="0" smtClean="0"/>
              <a:t>Прощение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Первое апреля</a:t>
            </a:r>
            <a:r>
              <a:rPr lang="ru-RU" dirty="0" smtClean="0"/>
              <a:t> (</a:t>
            </a:r>
            <a:r>
              <a:rPr lang="ru-RU" i="1" dirty="0" smtClean="0"/>
              <a:t>Обман</a:t>
            </a:r>
            <a:r>
              <a:rPr lang="ru-RU" dirty="0" smtClean="0"/>
              <a:t>) (10+)</a:t>
            </a:r>
            <a:br>
              <a:rPr lang="ru-RU" dirty="0" smtClean="0"/>
            </a:br>
            <a:r>
              <a:rPr lang="ru-RU" b="1" dirty="0" smtClean="0"/>
              <a:t>Памятник </a:t>
            </a:r>
            <a:r>
              <a:rPr lang="ru-RU" dirty="0" smtClean="0"/>
              <a:t>(</a:t>
            </a:r>
            <a:r>
              <a:rPr lang="ru-RU" i="1" dirty="0" smtClean="0"/>
              <a:t>Память</a:t>
            </a:r>
            <a:r>
              <a:rPr lang="ru-RU" dirty="0" smtClean="0"/>
              <a:t>) (10+)</a:t>
            </a:r>
            <a:br>
              <a:rPr lang="ru-RU" dirty="0" smtClean="0"/>
            </a:br>
            <a:r>
              <a:rPr lang="ru-RU" b="1" dirty="0" smtClean="0"/>
              <a:t>Вместо сарказма.</a:t>
            </a:r>
            <a:r>
              <a:rPr lang="ru-RU" dirty="0" smtClean="0"/>
              <a:t> С. </a:t>
            </a:r>
            <a:r>
              <a:rPr lang="ru-RU" dirty="0" err="1" smtClean="0"/>
              <a:t>Долгушин</a:t>
            </a:r>
            <a:endParaRPr lang="ru-RU" dirty="0"/>
          </a:p>
        </p:txBody>
      </p:sp>
      <p:pic>
        <p:nvPicPr>
          <p:cNvPr id="2050" name="Picture 2" descr="C:\Documents and Settings\Коваленко ЕН\Рабочий стол\выступление на семинар по мудрым детям\salto_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819525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329246" cy="4472006"/>
          </a:xfrm>
        </p:spPr>
        <p:txBody>
          <a:bodyPr>
            <a:normAutofit fontScale="62500" lnSpcReduction="20000"/>
          </a:bodyPr>
          <a:lstStyle/>
          <a:p>
            <a:r>
              <a:rPr lang="ru-RU" b="1" cap="all" dirty="0" smtClean="0"/>
              <a:t>Н. АЛЕКСАНДРОВ. «ЗВЕЗДОЧЕТ». БИБЛИОТЕКА «МУДРЫЕ ДЕТИ»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b="1" dirty="0" smtClean="0"/>
              <a:t>Книга для молодежи.</a:t>
            </a:r>
            <a:r>
              <a:rPr lang="ru-RU" dirty="0" smtClean="0"/>
              <a:t> </a:t>
            </a:r>
            <a:r>
              <a:rPr lang="ru-RU" i="1" dirty="0" smtClean="0"/>
              <a:t>Н. Александров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От редакции</a:t>
            </a:r>
            <a:r>
              <a:rPr lang="ru-RU" dirty="0" smtClean="0"/>
              <a:t> (</a:t>
            </a:r>
            <a:r>
              <a:rPr lang="ru-RU" i="1" dirty="0" smtClean="0"/>
              <a:t>предисловие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b="1" dirty="0" smtClean="0"/>
              <a:t>Звездочёт</a:t>
            </a:r>
            <a:r>
              <a:rPr lang="ru-RU" dirty="0" smtClean="0"/>
              <a:t> (</a:t>
            </a:r>
            <a:r>
              <a:rPr lang="ru-RU" i="1" dirty="0" smtClean="0"/>
              <a:t>Рождение семьи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Откуда дети?</a:t>
            </a:r>
            <a:r>
              <a:rPr lang="ru-RU" dirty="0" smtClean="0"/>
              <a:t> (</a:t>
            </a:r>
            <a:r>
              <a:rPr lang="ru-RU" i="1" dirty="0" smtClean="0"/>
              <a:t>Деликатность отношений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b="1" dirty="0" smtClean="0"/>
              <a:t>Зелёнка</a:t>
            </a:r>
            <a:r>
              <a:rPr lang="ru-RU" dirty="0" smtClean="0"/>
              <a:t> (</a:t>
            </a:r>
            <a:r>
              <a:rPr lang="ru-RU" i="1" dirty="0" smtClean="0"/>
              <a:t>Доверие</a:t>
            </a:r>
            <a:r>
              <a:rPr lang="ru-RU" dirty="0" smtClean="0"/>
              <a:t>) (14+)</a:t>
            </a:r>
            <a:br>
              <a:rPr lang="ru-RU" dirty="0" smtClean="0"/>
            </a:br>
            <a:r>
              <a:rPr lang="ru-RU" b="1" dirty="0" smtClean="0"/>
              <a:t>Развод</a:t>
            </a:r>
            <a:r>
              <a:rPr lang="ru-RU" dirty="0" smtClean="0"/>
              <a:t> (</a:t>
            </a:r>
            <a:r>
              <a:rPr lang="ru-RU" i="1" dirty="0" smtClean="0"/>
              <a:t>Семейные раздоры</a:t>
            </a:r>
            <a:r>
              <a:rPr lang="ru-RU" dirty="0" smtClean="0"/>
              <a:t>) (14+)</a:t>
            </a:r>
            <a:br>
              <a:rPr lang="ru-RU" dirty="0" smtClean="0"/>
            </a:br>
            <a:r>
              <a:rPr lang="ru-RU" b="1" dirty="0" smtClean="0"/>
              <a:t>Ромео</a:t>
            </a:r>
            <a:r>
              <a:rPr lang="ru-RU" dirty="0" smtClean="0"/>
              <a:t> (</a:t>
            </a:r>
            <a:r>
              <a:rPr lang="ru-RU" i="1" dirty="0" smtClean="0"/>
              <a:t>Эгоизм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«Ненавижу»</a:t>
            </a:r>
            <a:r>
              <a:rPr lang="ru-RU" dirty="0" smtClean="0"/>
              <a:t> (</a:t>
            </a:r>
            <a:r>
              <a:rPr lang="ru-RU" i="1" dirty="0" smtClean="0"/>
              <a:t>Брошенные дети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Стиральная доска</a:t>
            </a:r>
            <a:r>
              <a:rPr lang="ru-RU" dirty="0" smtClean="0"/>
              <a:t> (</a:t>
            </a:r>
            <a:r>
              <a:rPr lang="ru-RU" i="1" dirty="0" smtClean="0"/>
              <a:t>Легкомыслие</a:t>
            </a:r>
            <a:r>
              <a:rPr lang="ru-RU" dirty="0" smtClean="0"/>
              <a:t>) (14+)</a:t>
            </a:r>
            <a:br>
              <a:rPr lang="ru-RU" dirty="0" smtClean="0"/>
            </a:br>
            <a:r>
              <a:rPr lang="ru-RU" b="1" dirty="0" smtClean="0"/>
              <a:t>Усатый </a:t>
            </a:r>
            <a:r>
              <a:rPr lang="ru-RU" dirty="0" smtClean="0"/>
              <a:t>(</a:t>
            </a:r>
            <a:r>
              <a:rPr lang="ru-RU" i="1" dirty="0" smtClean="0"/>
              <a:t>Свобода</a:t>
            </a:r>
            <a:r>
              <a:rPr lang="ru-RU" dirty="0" smtClean="0"/>
              <a:t>) (14+)</a:t>
            </a:r>
            <a:br>
              <a:rPr lang="ru-RU" dirty="0" smtClean="0"/>
            </a:br>
            <a:r>
              <a:rPr lang="ru-RU" b="1" dirty="0" smtClean="0"/>
              <a:t>Родник счастья</a:t>
            </a:r>
            <a:r>
              <a:rPr lang="ru-RU" dirty="0" smtClean="0"/>
              <a:t> (</a:t>
            </a:r>
            <a:r>
              <a:rPr lang="ru-RU" i="1" dirty="0" smtClean="0"/>
              <a:t>Послушание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Гость чёрного дома</a:t>
            </a:r>
            <a:r>
              <a:rPr lang="ru-RU" dirty="0" smtClean="0"/>
              <a:t> (</a:t>
            </a:r>
            <a:r>
              <a:rPr lang="ru-RU" i="1" dirty="0" smtClean="0"/>
              <a:t>Одиночество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Вместо сарказма.</a:t>
            </a:r>
            <a:r>
              <a:rPr lang="ru-RU" dirty="0" smtClean="0"/>
              <a:t> </a:t>
            </a:r>
            <a:r>
              <a:rPr lang="ru-RU" i="1" dirty="0" smtClean="0"/>
              <a:t>С. </a:t>
            </a:r>
            <a:r>
              <a:rPr lang="ru-RU" i="1" dirty="0" err="1" smtClean="0"/>
              <a:t>Долгушин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Коваленко ЕН\Рабочий стол\выступление на семинар по мудрым детям\zvezdoch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4474" y="0"/>
            <a:ext cx="3819526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285728"/>
            <a:ext cx="4900618" cy="6072230"/>
          </a:xfrm>
        </p:spPr>
        <p:txBody>
          <a:bodyPr>
            <a:normAutofit fontScale="55000" lnSpcReduction="20000"/>
          </a:bodyPr>
          <a:lstStyle/>
          <a:p>
            <a:r>
              <a:rPr lang="ru-RU" b="1" cap="all" dirty="0" smtClean="0"/>
              <a:t>Н. АЛЕКСАНДРОВ. «Я ВСТРЕТИЛ СЕБЯ». БИБЛИОТЕКА «МУДРЫЕ ДЕТИ»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b="1" dirty="0" smtClean="0"/>
              <a:t>Книга для молодежи.</a:t>
            </a:r>
            <a:r>
              <a:rPr lang="ru-RU" dirty="0" smtClean="0"/>
              <a:t> Н. Александров</a:t>
            </a:r>
            <a:br>
              <a:rPr lang="ru-RU" dirty="0" smtClean="0"/>
            </a:br>
            <a:r>
              <a:rPr lang="ru-RU" b="1" dirty="0" smtClean="0"/>
              <a:t>От редакции</a:t>
            </a:r>
            <a:r>
              <a:rPr lang="ru-RU" dirty="0" smtClean="0"/>
              <a:t> (</a:t>
            </a:r>
            <a:r>
              <a:rPr lang="ru-RU" i="1" dirty="0" smtClean="0"/>
              <a:t>предисловие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b="1" dirty="0" smtClean="0"/>
              <a:t>Чемодан </a:t>
            </a:r>
            <a:r>
              <a:rPr lang="ru-RU" dirty="0" smtClean="0"/>
              <a:t>(</a:t>
            </a:r>
            <a:r>
              <a:rPr lang="ru-RU" i="1" dirty="0" smtClean="0"/>
              <a:t>О материальном и духовном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Щенок</a:t>
            </a:r>
            <a:r>
              <a:rPr lang="ru-RU" dirty="0" smtClean="0"/>
              <a:t> (</a:t>
            </a:r>
            <a:r>
              <a:rPr lang="ru-RU" i="1" dirty="0" smtClean="0"/>
              <a:t>Предательство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Источник</a:t>
            </a:r>
            <a:r>
              <a:rPr lang="ru-RU" dirty="0" smtClean="0"/>
              <a:t> (</a:t>
            </a:r>
            <a:r>
              <a:rPr lang="ru-RU" i="1" dirty="0" smtClean="0"/>
              <a:t>Осквернение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Доброе дело</a:t>
            </a:r>
            <a:r>
              <a:rPr lang="ru-RU" dirty="0" smtClean="0"/>
              <a:t> (</a:t>
            </a:r>
            <a:r>
              <a:rPr lang="ru-RU" i="1" dirty="0" smtClean="0"/>
              <a:t>Взаимопомощь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Земляки</a:t>
            </a:r>
            <a:r>
              <a:rPr lang="ru-RU" dirty="0" smtClean="0"/>
              <a:t> (</a:t>
            </a:r>
            <a:r>
              <a:rPr lang="ru-RU" i="1" dirty="0" smtClean="0"/>
              <a:t>Землячество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Варвара</a:t>
            </a:r>
            <a:r>
              <a:rPr lang="ru-RU" dirty="0" smtClean="0"/>
              <a:t> (</a:t>
            </a:r>
            <a:r>
              <a:rPr lang="ru-RU" i="1" dirty="0" smtClean="0"/>
              <a:t>О </a:t>
            </a:r>
            <a:r>
              <a:rPr lang="ru-RU" i="1" dirty="0" err="1" smtClean="0"/>
              <a:t>бизнесвумен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Формула счастья</a:t>
            </a:r>
            <a:r>
              <a:rPr lang="ru-RU" dirty="0" smtClean="0"/>
              <a:t> (Счастье) (12+)</a:t>
            </a:r>
            <a:br>
              <a:rPr lang="ru-RU" dirty="0" smtClean="0"/>
            </a:br>
            <a:r>
              <a:rPr lang="ru-RU" b="1" dirty="0" smtClean="0"/>
              <a:t>Модная шляпка </a:t>
            </a:r>
            <a:r>
              <a:rPr lang="ru-RU" dirty="0" smtClean="0"/>
              <a:t>(</a:t>
            </a:r>
            <a:r>
              <a:rPr lang="ru-RU" i="1" dirty="0" smtClean="0"/>
              <a:t>Противоположные мировоззрения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Вопрос жизни</a:t>
            </a:r>
            <a:r>
              <a:rPr lang="ru-RU" dirty="0" smtClean="0"/>
              <a:t> (</a:t>
            </a:r>
            <a:r>
              <a:rPr lang="ru-RU" i="1" dirty="0" smtClean="0"/>
              <a:t>Чем я отличаюсь от животного?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Покров день </a:t>
            </a:r>
            <a:r>
              <a:rPr lang="ru-RU" dirty="0" smtClean="0"/>
              <a:t>(</a:t>
            </a:r>
            <a:r>
              <a:rPr lang="ru-RU" i="1" dirty="0" smtClean="0"/>
              <a:t>Историческая память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Браконьеры</a:t>
            </a:r>
            <a:r>
              <a:rPr lang="ru-RU" dirty="0" smtClean="0"/>
              <a:t> (</a:t>
            </a:r>
            <a:r>
              <a:rPr lang="ru-RU" i="1" dirty="0" smtClean="0"/>
              <a:t>Риск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Я встретил себя </a:t>
            </a:r>
            <a:r>
              <a:rPr lang="ru-RU" dirty="0" smtClean="0"/>
              <a:t>(</a:t>
            </a:r>
            <a:r>
              <a:rPr lang="ru-RU" i="1" dirty="0" smtClean="0"/>
              <a:t>Смысл жизни</a:t>
            </a:r>
            <a:r>
              <a:rPr lang="ru-RU" dirty="0" smtClean="0"/>
              <a:t>) (12+)</a:t>
            </a:r>
            <a:br>
              <a:rPr lang="ru-RU" dirty="0" smtClean="0"/>
            </a:br>
            <a:r>
              <a:rPr lang="ru-RU" b="1" dirty="0" smtClean="0"/>
              <a:t>Вместо сарказма.</a:t>
            </a:r>
            <a:r>
              <a:rPr lang="ru-RU" dirty="0" smtClean="0"/>
              <a:t> С. </a:t>
            </a:r>
            <a:r>
              <a:rPr lang="ru-RU" dirty="0" err="1" smtClean="0"/>
              <a:t>Долгушин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Коваленко ЕН\Рабочий стол\выступление на семинар по мудрым детям\ya_vstreti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3819525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http://www.sibnasledie.ru/biblioteka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Издательский Дом «Историческое </a:t>
            </a:r>
            <a:r>
              <a:rPr lang="ru-RU" smtClean="0"/>
              <a:t>наследие Сибири»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189</Words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 «Библиотека «Мудрые дети», как ресурс для организации работы по духовно-нравственному и патриотическому воспитанию </vt:lpstr>
      <vt:lpstr>Слайд 2</vt:lpstr>
      <vt:lpstr>Александров Николай Александрович родился в 1955 году в г. Болотном. Живет в поселке Колывань Новосибирской области. В 1991 году закончил Литературный институт им. А.М. Горького.  </vt:lpstr>
      <vt:lpstr>Слайд 4</vt:lpstr>
      <vt:lpstr>Слайд 5</vt:lpstr>
      <vt:lpstr>Слайд 6</vt:lpstr>
      <vt:lpstr>Слайд 7</vt:lpstr>
      <vt:lpstr>http://www.sibnasledie.ru/biblioteka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«Библиотека «Мудрые дети», как ресурс для организации работы по духовно-нравственному и патриотическому воспитанию </dc:title>
  <cp:lastModifiedBy>Елена</cp:lastModifiedBy>
  <cp:revision>6</cp:revision>
  <dcterms:modified xsi:type="dcterms:W3CDTF">2019-01-09T14:54:14Z</dcterms:modified>
</cp:coreProperties>
</file>