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120" y="4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C34EA-0E75-4D14-9E2F-BC033B66BE46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3820E-F24C-488D-BA66-48B3015B97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218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C34EA-0E75-4D14-9E2F-BC033B66BE46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3820E-F24C-488D-BA66-48B3015B97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1029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C34EA-0E75-4D14-9E2F-BC033B66BE46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3820E-F24C-488D-BA66-48B3015B97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4626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C34EA-0E75-4D14-9E2F-BC033B66BE46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3820E-F24C-488D-BA66-48B3015B97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3659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C34EA-0E75-4D14-9E2F-BC033B66BE46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3820E-F24C-488D-BA66-48B3015B97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858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C34EA-0E75-4D14-9E2F-BC033B66BE46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3820E-F24C-488D-BA66-48B3015B97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674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C34EA-0E75-4D14-9E2F-BC033B66BE46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3820E-F24C-488D-BA66-48B3015B97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181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C34EA-0E75-4D14-9E2F-BC033B66BE46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3820E-F24C-488D-BA66-48B3015B97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867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C34EA-0E75-4D14-9E2F-BC033B66BE46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3820E-F24C-488D-BA66-48B3015B97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C34EA-0E75-4D14-9E2F-BC033B66BE46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3820E-F24C-488D-BA66-48B3015B97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1247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C34EA-0E75-4D14-9E2F-BC033B66BE46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3820E-F24C-488D-BA66-48B3015B97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7510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1C34EA-0E75-4D14-9E2F-BC033B66BE46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D3820E-F24C-488D-BA66-48B3015B97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8055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0220" y="258128"/>
            <a:ext cx="8671560" cy="6503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22598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Широкоэкранный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Кабинет303</dc:creator>
  <cp:lastModifiedBy>Кабинет303</cp:lastModifiedBy>
  <cp:revision>1</cp:revision>
  <dcterms:created xsi:type="dcterms:W3CDTF">2019-01-09T09:22:17Z</dcterms:created>
  <dcterms:modified xsi:type="dcterms:W3CDTF">2019-01-09T09:26:25Z</dcterms:modified>
</cp:coreProperties>
</file>