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1" r:id="rId3"/>
    <p:sldId id="269" r:id="rId4"/>
    <p:sldId id="266" r:id="rId5"/>
    <p:sldId id="267" r:id="rId6"/>
    <p:sldId id="275" r:id="rId7"/>
    <p:sldId id="272" r:id="rId8"/>
    <p:sldId id="274" r:id="rId9"/>
    <p:sldId id="276" r:id="rId10"/>
    <p:sldId id="273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2"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40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538A49-B47E-460C-96AD-06CA84F9D404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226BF6-6818-4751-879F-CC8503AF6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240000"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mosotdelprom.com/wp-content/uploads/2017/12/Happy_new_ye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742611" cy="5615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w-dog.ru/wallpapers/2/79/403822594117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815983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 descr="https://cdn.wallpapersafari.com/99/86/m2VLo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8" name="Picture 4" descr="http://s1.1zoom.me/big0/602/398558-blackang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58395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 descr="http://oboi.kards.qip.ru/images/wallpaper/5f/6b/158559_1280_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4" name="Picture 6" descr="https://poster.nicefon.ru/2016_10/25/800x450/165642638e8663a1e5e4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1" y="404664"/>
            <a:ext cx="8794463" cy="5366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odino-info.ru/wp-content/uploads/2018/12/2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8525747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4.bp.blogspot.com/-7OAKhYO7Wa0/WkNbV5lldyI/AAAAAAAACws/SPUDWm4gXMIN-v6y0CgSm8jMfmbXRRujwCEwYBhgL/s1600/Wallpappers_NY%2B%252850%2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78497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koffkindom.ru/wp-content/uploads/2017/11/Shary-s-lento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5110" y="307976"/>
            <a:ext cx="8727370" cy="5454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co14.nevseoboi.com.ua/193/19265/1417270135-6046526-www.nevseoboi.com.u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9"/>
            <a:ext cx="878497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blue decoration balls star gift christmas new yea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864096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 descr="https://cdn.wallpapersafari.com/99/86/m2VLo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https://cdn.wallpapersafari.com/99/86/m2VLo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https://cdn.wallpapersafari.com/99/86/m2VLo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4" name="Picture 8" descr="http://www.kartinkijane.ru/pic/201501/640x480/kartinkijane.ru-797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9"/>
            <a:ext cx="864096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2fons.ru/pic/201502/1024x768/2fons.ru-79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352928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s1.1zoom.me/b5050/120/Holidays_Christmas_Balls_464089_1366x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749480" cy="5493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036" name="AutoShape 4" descr="https://cdn.wallpapersafari.com/99/86/m2VLo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1.1zoom.me/b5050/253/Christmas_Balls_Blue_504812_2880x18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8756173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40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23</cp:revision>
  <dcterms:created xsi:type="dcterms:W3CDTF">2018-12-23T16:56:49Z</dcterms:created>
  <dcterms:modified xsi:type="dcterms:W3CDTF">2019-01-09T18:36:52Z</dcterms:modified>
</cp:coreProperties>
</file>