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2" d="100"/>
          <a:sy n="72" d="100"/>
        </p:scale>
        <p:origin x="-1096" y="2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&#1086;&#1073;&#1099;&#1095;&#1072;&#1080;-&#1080;-&#1090;&#1088;&#1072;&#1076;&#1080;&#1094;&#1080;&#1080;.&#1088;&#1092;/image/128285/privetstvie-v-yaponii.jpe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&#1086;&#1073;&#1099;&#1095;&#1072;&#1080;-&#1080;-&#1090;&#1088;&#1072;&#1076;&#1080;&#1094;&#1080;&#1080;.&#1088;&#1092;/image/128286/privetstvie-v-tibete.jpe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&#1086;&#1073;&#1099;&#1095;&#1072;&#1080;-&#1080;-&#1090;&#1088;&#1072;&#1076;&#1080;&#1094;&#1080;&#1080;.&#1088;&#1092;/image/128287/privetstvie-v-mongolii.jpe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&#1086;&#1073;&#1099;&#1095;&#1072;&#1080;-&#1080;-&#1090;&#1088;&#1072;&#1076;&#1080;&#1094;&#1080;&#1080;.&#1088;&#1092;/image/128288/privetstvie-v-egipte.jpe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&#1086;&#1073;&#1099;&#1095;&#1072;&#1080;-&#1080;-&#1090;&#1088;&#1072;&#1076;&#1080;&#1094;&#1080;&#1080;.&#1088;&#1092;/image/128289/privetstvie-v-irane.jpe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&#1086;&#1073;&#1099;&#1095;&#1072;&#1080;-&#1080;-&#1090;&#1088;&#1072;&#1076;&#1080;&#1094;&#1080;&#1080;.&#1088;&#1092;/image/128291/privetstvie-v-kenii.jpe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&#1086;&#1073;&#1099;&#1095;&#1072;&#1080;-&#1080;-&#1090;&#1088;&#1072;&#1076;&#1080;&#1094;&#1080;&#1080;.&#1088;&#1092;/image/128292/obyichai-zdorovatsya.jpe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&#1086;&#1073;&#1099;&#1095;&#1072;&#1080;-&#1080;-&#1090;&#1088;&#1072;&#1076;&#1080;&#1094;&#1080;&#1080;.&#1088;&#1092;/image/128293/obyichai-privetstviya.jpe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&#1086;&#1073;&#1099;&#1095;&#1072;&#1080;-&#1080;-&#1090;&#1088;&#1072;&#1076;&#1080;&#1094;&#1080;&#1080;.&#1088;&#1092;/image/128295/privetstvie-u-amerikantsev.jpeg" TargetMode="External"/><Relationship Id="rId2" Type="http://schemas.openxmlformats.org/officeDocument/2006/relationships/hyperlink" Target="http://www.&#1086;&#1073;&#1099;&#1095;&#1072;&#1080;-&#1080;-&#1090;&#1088;&#1072;&#1076;&#1080;&#1094;&#1080;&#1080;.&#1088;&#1092;/image/128293/obyichai-privetstviya.jpe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&#1086;&#1073;&#1099;&#1095;&#1072;&#1080;-&#1080;-&#1090;&#1088;&#1072;&#1076;&#1080;&#1094;&#1080;&#1080;.&#1088;&#1092;/image/128279/chto-oznachaet-privetstvie.jpe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&#1086;&#1073;&#1099;&#1095;&#1072;&#1080;-&#1080;-&#1090;&#1088;&#1072;&#1076;&#1080;&#1094;&#1080;&#1080;.&#1088;&#1092;/image/128280/nyuansyi-privetstviya.jpe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&#1086;&#1073;&#1099;&#1095;&#1072;&#1080;-&#1080;-&#1090;&#1088;&#1072;&#1076;&#1080;&#1094;&#1080;&#1080;.&#1088;&#1092;/image/128281/privetstvie-v-novoj-zelandii.jpe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&#1086;&#1073;&#1099;&#1095;&#1072;&#1080;-&#1080;-&#1090;&#1088;&#1072;&#1076;&#1080;&#1094;&#1080;&#1080;.&#1088;&#1092;/image/128282/poklon.jpe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&#1086;&#1073;&#1099;&#1095;&#1072;&#1080;-&#1080;-&#1090;&#1088;&#1072;&#1076;&#1080;&#1094;&#1080;&#1080;.&#1088;&#1092;/image/128283/privetstvie-v-kitae.jpe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&#1086;&#1073;&#1099;&#1095;&#1072;&#1080;-&#1080;-&#1090;&#1088;&#1072;&#1076;&#1080;&#1094;&#1080;&#1080;.&#1088;&#1092;/image/128284/privetstvie-v-tailande.jpeg" TargetMode="External"/><Relationship Id="rId2" Type="http://schemas.openxmlformats.org/officeDocument/2006/relationships/hyperlink" Target="http://www.&#1086;&#1073;&#1099;&#1095;&#1072;&#1080;-&#1080;-&#1090;&#1088;&#1072;&#1076;&#1080;&#1094;&#1080;&#1080;.&#1088;&#1092;/image/128283/privetstvie-v-kitae.jpe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86000" y="1166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Приветствия народов мира.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052736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Цель: </a:t>
            </a:r>
            <a:r>
              <a:rPr lang="ru-RU" dirty="0" smtClean="0"/>
              <a:t>узнать, </a:t>
            </a:r>
            <a:r>
              <a:rPr lang="ru-RU" dirty="0" smtClean="0"/>
              <a:t>одинаковы ли приветствия </a:t>
            </a:r>
            <a:r>
              <a:rPr lang="ru-RU" dirty="0" smtClean="0"/>
              <a:t>у разных народов </a:t>
            </a:r>
            <a:r>
              <a:rPr lang="ru-RU" dirty="0" smtClean="0"/>
              <a:t>мира.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060848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Найти информацию о том, как приветствуют друг друга различные народы мира;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Подготовить сообщение и рассказать </a:t>
            </a:r>
            <a:r>
              <a:rPr lang="ru-RU" dirty="0" smtClean="0"/>
              <a:t>одноклассникам о приветствиях </a:t>
            </a:r>
            <a:r>
              <a:rPr lang="ru-RU" dirty="0" smtClean="0"/>
              <a:t>народов мира</a:t>
            </a:r>
            <a:r>
              <a:rPr lang="ru-RU" dirty="0" smtClean="0"/>
              <a:t>;</a:t>
            </a:r>
          </a:p>
          <a:p>
            <a:pPr marL="342900" indent="-342900">
              <a:buAutoNum type="arabicPeriod"/>
            </a:pPr>
            <a:r>
              <a:rPr lang="ru-RU" dirty="0" smtClean="0"/>
              <a:t>Оформить </a:t>
            </a:r>
            <a:r>
              <a:rPr lang="ru-RU" dirty="0" smtClean="0"/>
              <a:t>презентацию.</a:t>
            </a:r>
          </a:p>
          <a:p>
            <a:endParaRPr lang="ru-RU" dirty="0"/>
          </a:p>
          <a:p>
            <a:r>
              <a:rPr lang="ru-RU" dirty="0" smtClean="0"/>
              <a:t>Методы исследования: поиск в интернете.</a:t>
            </a:r>
            <a:endParaRPr lang="ru-RU" dirty="0"/>
          </a:p>
        </p:txBody>
      </p:sp>
      <p:pic>
        <p:nvPicPr>
          <p:cNvPr id="1026" name="Picture 2" descr="https://a-a-ah.ru/resize/x1280u/data/event/m1/m1-58/58644/images/573317e72ed17031717961.jpg?cfa0d092864a17944e3d14eb1dbb72a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54791"/>
            <a:ext cx="3779912" cy="289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08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684" y="375047"/>
            <a:ext cx="7812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Япония</a:t>
            </a:r>
          </a:p>
          <a:p>
            <a:r>
              <a:rPr lang="ru-RU" dirty="0"/>
              <a:t>Степень уважения не выказывается руками, а глубиной поклона.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Японии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Японии"/>
              </a:rPr>
              <a:t>  </a:t>
            </a:r>
            <a:r>
              <a:rPr kumimoji="0" lang="ru-RU" sz="28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Приветствие в Японии">
            <a:hlinkClick r:id="rId2" tooltip="Приветствие в Японии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6264696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22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5790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Тибет</a:t>
            </a:r>
          </a:p>
          <a:p>
            <a:r>
              <a:rPr lang="ru-RU" dirty="0"/>
              <a:t>Здесь люди при приветствии высовывают язык. Традиция восходит к 9 веку, когда Тибетом правил жестокий тиран </a:t>
            </a:r>
            <a:r>
              <a:rPr lang="ru-RU" dirty="0" err="1"/>
              <a:t>Ландрам</a:t>
            </a:r>
            <a:r>
              <a:rPr lang="ru-RU" dirty="0"/>
              <a:t>, у которого, по преданию, был черный язык. Чтобы убедить человека, что вы не являетесь потомком жестокого тирана, при встрече высовывается язык.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Тибет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Тибете"/>
              </a:rPr>
              <a:t>  </a:t>
            </a:r>
            <a:r>
              <a:rPr kumimoji="0" lang="ru-RU" sz="25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Приветствие в Тибете">
            <a:hlinkClick r:id="rId2" tooltip="Приветствие в Тибете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5715000" cy="402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31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89608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Монголия</a:t>
            </a:r>
          </a:p>
          <a:p>
            <a:r>
              <a:rPr lang="ru-RU" dirty="0"/>
              <a:t>Приветствуя, вам могут подать полоску белого шелка или хлопка (</a:t>
            </a:r>
            <a:r>
              <a:rPr lang="ru-RU" dirty="0" err="1"/>
              <a:t>хаду</a:t>
            </a:r>
            <a:r>
              <a:rPr lang="ru-RU" dirty="0"/>
              <a:t>). В некоторых районах вместо </a:t>
            </a:r>
            <a:r>
              <a:rPr lang="ru-RU" dirty="0" err="1"/>
              <a:t>хаду</a:t>
            </a:r>
            <a:r>
              <a:rPr lang="ru-RU" dirty="0"/>
              <a:t> подадут трубку или табакерку. Получив подарок, надо склонить голову в знак уважения к хозяину дома.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Монголии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Монголии"/>
              </a:rPr>
              <a:t>  </a:t>
            </a:r>
            <a:r>
              <a:rPr kumimoji="0" lang="ru-RU" sz="23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Приветствие в Монголии">
            <a:hlinkClick r:id="rId2" tooltip="Приветствие в Монголии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80" y="2276872"/>
            <a:ext cx="5821695" cy="39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72200" y="3299160"/>
            <a:ext cx="2304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!!!Важно!!!</a:t>
            </a:r>
            <a:r>
              <a:rPr lang="ru-RU" dirty="0"/>
              <a:t>Жители </a:t>
            </a:r>
            <a:r>
              <a:rPr lang="ru-RU" dirty="0" err="1"/>
              <a:t>Андаманских</a:t>
            </a:r>
            <a:r>
              <a:rPr lang="ru-RU" dirty="0"/>
              <a:t> островов при встрече должны обнимать за плечи и шею.</a:t>
            </a:r>
          </a:p>
        </p:txBody>
      </p:sp>
    </p:spTree>
    <p:extLst>
      <p:ext uri="{BB962C8B-B14F-4D97-AF65-F5344CB8AC3E}">
        <p14:creationId xmlns:p14="http://schemas.microsoft.com/office/powerpoint/2010/main" val="61151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Египет, Йемен</a:t>
            </a:r>
          </a:p>
          <a:p>
            <a:r>
              <a:rPr lang="ru-RU" dirty="0"/>
              <a:t>Во время приветствия ко лбу прикладывают ладонь.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Египт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Египте"/>
              </a:rPr>
              <a:t>  </a:t>
            </a:r>
            <a:r>
              <a:rPr kumimoji="0" lang="ru-RU" sz="20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Приветствие в Египте">
            <a:hlinkClick r:id="rId2" tooltip="Приветствие в Египте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2008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55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Иран</a:t>
            </a:r>
          </a:p>
          <a:p>
            <a:r>
              <a:rPr lang="ru-RU" dirty="0"/>
              <a:t>Для приветствия подают левую руку, правую прикладывают к сердцу. 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Иран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Иране"/>
              </a:rPr>
              <a:t>  </a:t>
            </a:r>
            <a:r>
              <a:rPr kumimoji="0" lang="ru-RU" sz="23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Приветствие в Иране">
            <a:hlinkClick r:id="rId2" tooltip="Приветствие в Иране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66967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45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Замбия</a:t>
            </a:r>
          </a:p>
          <a:p>
            <a:r>
              <a:rPr lang="ru-RU" dirty="0"/>
              <a:t>Хлопают в ладоши и приседают в реверансе. В некоторых африканских странах приветствие выражаются эмоциональным танцем.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851440"/>
              </p:ext>
            </p:extLst>
          </p:nvPr>
        </p:nvGraphicFramePr>
        <p:xfrm>
          <a:off x="1143000" y="1463516"/>
          <a:ext cx="6400800" cy="731520"/>
        </p:xfrm>
        <a:graphic>
          <a:graphicData uri="http://schemas.openxmlformats.org/drawingml/2006/table">
            <a:tbl>
              <a:tblPr/>
              <a:tblGrid>
                <a:gridCol w="3200400"/>
                <a:gridCol w="32004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 descr="Приветствие в Замб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6147048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20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080" y="116632"/>
            <a:ext cx="81533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Кения</a:t>
            </a:r>
          </a:p>
          <a:p>
            <a:r>
              <a:rPr lang="ru-RU" dirty="0"/>
              <a:t>Кения с набором различных племен, в каждом племени существуют свои обычаи здороваться. Так члены племени </a:t>
            </a:r>
            <a:r>
              <a:rPr lang="ru-RU" dirty="0" err="1"/>
              <a:t>акамба</a:t>
            </a:r>
            <a:r>
              <a:rPr lang="ru-RU" dirty="0"/>
              <a:t> при встрече плюют на встреченного человека. Масаи перед тем как подать руки для приветствия предварительно плюют на ладони рук.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Кении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Кении"/>
              </a:rPr>
              <a:t>  </a:t>
            </a:r>
            <a:r>
              <a:rPr kumimoji="0" lang="ru-RU" sz="23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Приветствие в Кении">
            <a:hlinkClick r:id="rId2" tooltip="Приветствие в Кении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56" y="2060848"/>
            <a:ext cx="689992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47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Таджикистан</a:t>
            </a:r>
          </a:p>
          <a:p>
            <a:r>
              <a:rPr lang="ru-RU" dirty="0"/>
              <a:t>Протянутую руку пожимают двумя руками. 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Обычаи здороваться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Обычаи здороваться"/>
              </a:rPr>
              <a:t>  </a:t>
            </a:r>
            <a:r>
              <a:rPr kumimoji="0" lang="ru-RU" sz="3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Обычаи здороваться">
            <a:hlinkClick r:id="rId2" tooltip="Обычаи здороваться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984776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82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Европейцы</a:t>
            </a:r>
          </a:p>
          <a:p>
            <a:r>
              <a:rPr lang="ru-RU" dirty="0"/>
              <a:t>Большинство европейцев обмениваются рукопожатием. Объятья и поцелуи допустимы только между близкими людьми.</a:t>
            </a:r>
          </a:p>
          <a:p>
            <a:r>
              <a:rPr lang="ru-RU" dirty="0"/>
              <a:t> 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Обычаи приветствия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Обычаи приветствия"/>
              </a:rPr>
              <a:t>  </a:t>
            </a:r>
            <a:r>
              <a:rPr kumimoji="0" lang="ru-RU" sz="1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Обычаи приветствия">
            <a:hlinkClick r:id="rId2" tooltip="Обычаи приветствия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280920" cy="284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13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Обычаи приветствия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Обычаи приветствия"/>
              </a:rPr>
              <a:t>  </a:t>
            </a:r>
            <a:r>
              <a:rPr kumimoji="0" lang="ru-RU" sz="1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28600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Американцы</a:t>
            </a:r>
          </a:p>
          <a:p>
            <a:r>
              <a:rPr lang="ru-RU" dirty="0"/>
              <a:t>Американцы при рукопожатии допускают похлопывание по плечу.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3" tooltip="Приветствие у американцев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3" tooltip="Приветствие у американцев"/>
              </a:rPr>
              <a:t>  </a:t>
            </a:r>
            <a:r>
              <a:rPr kumimoji="0" lang="ru-RU" sz="2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4" descr="Приветствие у американцев">
            <a:hlinkClick r:id="rId3" tooltip="Приветствие у американцев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6003032" cy="42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16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l/lX9OQyS8xHwivWKCztq0fBFMANuRUmpJ2GE3Ls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16" y="0"/>
            <a:ext cx="916421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53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Вывод</a:t>
            </a:r>
            <a:r>
              <a:rPr lang="ru-RU" b="1" dirty="0" smtClean="0"/>
              <a:t>: Приветствия </a:t>
            </a:r>
            <a:r>
              <a:rPr lang="ru-RU" b="1" dirty="0"/>
              <a:t>они такие разные, могут отличаться приветственные жесты, ритуалы, но все народы мира своим приветствием выражают только степень своего дружелюбия.</a:t>
            </a:r>
            <a:endParaRPr lang="ru-RU" dirty="0"/>
          </a:p>
        </p:txBody>
      </p:sp>
      <p:pic>
        <p:nvPicPr>
          <p:cNvPr id="18434" name="Picture 2" descr="https://cdn.azbyka.ru/deti/wp-content/uploads/2018/01/pravila-privetstviya-dlya-det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7315539" cy="45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4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04309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335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Правила: Я буду вызывать двух учеников и говорить страну надо поздороваться друг с другом по обычаю той страны.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3284984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Приветствие Тибета: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992870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(а) надо поклониться,(б) надо показать язык,(в) надо обменяться рукопожатием.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1230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zhivote.ru/wp-content/uploads/2017/05/image1-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096344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показать язык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2554" y="3429001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Приветствие Американцев: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598525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(а) надо похлопать по плечу,(б) потанцевать, (в) поклониться.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6585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похлопать по плечу.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899664"/>
            <a:ext cx="496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Приветствие Китая: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717032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пожать руки, подарить полоску белого </a:t>
            </a:r>
            <a:r>
              <a:rPr lang="ru-RU" sz="4000" dirty="0" err="1" smtClean="0"/>
              <a:t>шёлка,поклониться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4373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Правильно: поклониться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060848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Викторина окончена! Спасибо</a:t>
            </a:r>
            <a:r>
              <a:rPr lang="ru-RU" sz="4000" dirty="0" smtClean="0"/>
              <a:t>.</a:t>
            </a:r>
          </a:p>
          <a:p>
            <a:endParaRPr lang="ru-RU" sz="4000" smtClean="0"/>
          </a:p>
          <a:p>
            <a:endParaRPr lang="ru-RU" sz="4000" dirty="0"/>
          </a:p>
          <a:p>
            <a:pPr algn="r"/>
            <a:r>
              <a:rPr lang="ru-RU" sz="2000" dirty="0" smtClean="0"/>
              <a:t>Презентацию выполнила:</a:t>
            </a:r>
          </a:p>
          <a:p>
            <a:pPr algn="r"/>
            <a:r>
              <a:rPr lang="ru-RU" sz="2000" dirty="0" smtClean="0"/>
              <a:t> Лагутина Надежда</a:t>
            </a:r>
          </a:p>
          <a:p>
            <a:pPr algn="r"/>
            <a:r>
              <a:rPr lang="ru-RU" sz="2000" dirty="0" smtClean="0"/>
              <a:t> ученица 4 «А» класса </a:t>
            </a:r>
          </a:p>
          <a:p>
            <a:pPr algn="r"/>
            <a:r>
              <a:rPr lang="ru-RU" sz="2000" dirty="0" smtClean="0"/>
              <a:t>МБОУ «СОШ № 14» </a:t>
            </a:r>
          </a:p>
          <a:p>
            <a:pPr algn="r"/>
            <a:r>
              <a:rPr lang="ru-RU" sz="2000" dirty="0" smtClean="0"/>
              <a:t>г. Сергиева Посада</a:t>
            </a:r>
          </a:p>
          <a:p>
            <a:pPr algn="r"/>
            <a:r>
              <a:rPr lang="ru-RU" sz="2000" dirty="0" smtClean="0"/>
              <a:t>Учитель: Горечуха Ирина Викторовна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60634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094" y="260648"/>
            <a:ext cx="65369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Сколько народов существует в мире, столько есть и разных обычаев здороваться при встрече. В современных цивилизованных странах повсеместно принято здороваться пожатием рук. Но существуют народы, у которых здороваются по определенному ритуалу.</a:t>
            </a:r>
          </a:p>
        </p:txBody>
      </p:sp>
      <p:pic>
        <p:nvPicPr>
          <p:cNvPr id="3" name="Picture 5" descr="ÐÐ±ÑÑÐ°Ð¹ Ð·Ð´Ð¾ÑÐ¾Ð²Ð°ÑÑÑ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94" y="1916832"/>
            <a:ext cx="48245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36096" y="4869160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Имейте ввиду, что подать левую руку, значит оскорбить человека. В других африканских странах здороваются, подав две руки.</a:t>
            </a:r>
          </a:p>
        </p:txBody>
      </p:sp>
    </p:spTree>
    <p:extLst>
      <p:ext uri="{BB962C8B-B14F-4D97-AF65-F5344CB8AC3E}">
        <p14:creationId xmlns:p14="http://schemas.microsoft.com/office/powerpoint/2010/main" val="29222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28571"/>
            <a:ext cx="184731" cy="2000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sng" strike="noStrike" cap="none" normalizeH="0" baseline="0" dirty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Что означает приветствие">
            <a:hlinkClick r:id="rId2" tooltip="Что означает приветствие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08920"/>
            <a:ext cx="5715000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84731" y="921098"/>
            <a:ext cx="8672252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Verdana" pitchFamily="34" charset="0"/>
                <a:cs typeface="Arial" pitchFamily="34" charset="0"/>
              </a:rPr>
              <a:t>Что означает приветствие?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Verdana" pitchFamily="34" charset="0"/>
                <a:cs typeface="Arial" pitchFamily="34" charset="0"/>
              </a:rPr>
              <a:t>Приветствуя друг 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друга, люди выказывают свою доброжелательность. Каким бы не был ритуал приветствия, особенно в экзотических странах, не выказывайте своего удивления, отдавайте дань уважения традициям и обычаям народа. </a:t>
            </a:r>
            <a:endParaRPr kumimoji="0" lang="ru-RU" sz="1800" b="0" i="0" u="sng" strike="noStrike" cap="none" normalizeH="0" baseline="0" dirty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11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555555"/>
                </a:solidFill>
                <a:latin typeface="Verdana"/>
              </a:rPr>
              <a:t>Нюансы при различных обычаях приветствия</a:t>
            </a:r>
          </a:p>
          <a:p>
            <a:pPr algn="just"/>
            <a:r>
              <a:rPr lang="ru-RU" dirty="0">
                <a:solidFill>
                  <a:srgbClr val="555555"/>
                </a:solidFill>
                <a:latin typeface="Times New Roman"/>
              </a:rPr>
              <a:t>Если турист не знает традиций той страны, по которой путешествует, то это может поставить его в неловкое положение. Самым распространенным обычаем всех народов мира является обычай </a:t>
            </a:r>
            <a:r>
              <a:rPr lang="ru-RU" dirty="0" err="1">
                <a:solidFill>
                  <a:srgbClr val="555555"/>
                </a:solidFill>
                <a:latin typeface="Times New Roman"/>
              </a:rPr>
              <a:t>приветствования</a:t>
            </a:r>
            <a:r>
              <a:rPr lang="ru-RU" dirty="0">
                <a:solidFill>
                  <a:srgbClr val="555555"/>
                </a:solidFill>
                <a:latin typeface="Times New Roman"/>
              </a:rPr>
              <a:t> друг друга при встрече. В Гамбии, хотя и приветствуют друг друга рукопожатием, но только правой рукой. </a:t>
            </a:r>
            <a:endParaRPr lang="ru-RU" b="0" i="0" dirty="0">
              <a:solidFill>
                <a:srgbClr val="555555"/>
              </a:solidFill>
              <a:effectLst/>
              <a:latin typeface="Times New Roman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й.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Нюансы приветствия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Нюансы приветствия"/>
              </a:rPr>
              <a:t>  </a:t>
            </a:r>
            <a:r>
              <a:rPr kumimoji="0" lang="ru-RU" sz="2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Нюансы приветствия">
            <a:hlinkClick r:id="rId2" tooltip="Нюансы приветствия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1993"/>
            <a:ext cx="5256584" cy="32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57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70925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Новая Зеландия</a:t>
            </a:r>
          </a:p>
          <a:p>
            <a:r>
              <a:rPr lang="ru-RU" dirty="0"/>
              <a:t>У народности </a:t>
            </a:r>
            <a:r>
              <a:rPr lang="ru-RU" dirty="0" err="1"/>
              <a:t>майори</a:t>
            </a:r>
            <a:r>
              <a:rPr lang="ru-RU" dirty="0"/>
              <a:t>, являющейся новозеландскими аборигенами, есть приветственная традиция «</a:t>
            </a:r>
            <a:r>
              <a:rPr lang="ru-RU" dirty="0" err="1"/>
              <a:t>хонг</a:t>
            </a:r>
            <a:r>
              <a:rPr lang="ru-RU" dirty="0"/>
              <a:t>». При встрече в знак приветствия трутся носами. В мире такое приветствие более известно, как «эскимосский поцелуй». Этот поцелуй не только выражает знак уважения гостю, но и означает знак глубокой привязанности.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Новой Зеландии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Новой Зеландии"/>
              </a:rPr>
              <a:t>  </a:t>
            </a:r>
            <a:r>
              <a:rPr kumimoji="0" lang="ru-RU" sz="25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Приветствие в Новой Зеландии">
            <a:hlinkClick r:id="rId2" tooltip="Приветствие в Новой Зеландии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5715000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4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614590"/>
            <a:ext cx="6624736" cy="9848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6176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Verdana" pitchFamily="34" charset="0"/>
                <a:cs typeface="Arial" pitchFamily="34" charset="0"/>
              </a:rPr>
              <a:t>Другие виды приветствия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Помимо рукопожатия самым распространенным видом приветствия является поклон. Но и его совершают по разным обычаям и традициям</a:t>
            </a:r>
            <a:r>
              <a:rPr lang="ru-RU" u="sng" dirty="0">
                <a:solidFill>
                  <a:srgbClr val="00558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оклон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оклон"/>
              </a:rPr>
              <a:t>  </a:t>
            </a:r>
            <a:r>
              <a:rPr kumimoji="0" lang="ru-RU" sz="2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Поклон">
            <a:hlinkClick r:id="rId2" tooltip="Поклон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5715000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96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Китай</a:t>
            </a:r>
          </a:p>
          <a:p>
            <a:r>
              <a:rPr lang="ru-RU" dirty="0"/>
              <a:t>В Китае мужской поклон отличается от женского. Мужчины перед поклоном складывают руки перед собой, тогда как женщины перед поклоном проводят соединенными руками вдоль тела. 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Кита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Китае"/>
              </a:rPr>
              <a:t>  </a:t>
            </a:r>
            <a:r>
              <a:rPr kumimoji="0" lang="ru-RU" sz="29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Приветствие в Китае">
            <a:hlinkClick r:id="rId2" tooltip="Приветствие в Китае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1" y="1772816"/>
            <a:ext cx="5715000" cy="4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78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63787"/>
            <a:ext cx="3129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kumimoji="0" lang="ru-RU" sz="700" b="0" i="0" u="sng" strike="noStrike" cap="none" normalizeH="0" baseline="0" dirty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2" tooltip="Приветствие в Кита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dirty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2" tooltip="Приветствие в Китае"/>
              </a:rPr>
              <a:t>  </a:t>
            </a:r>
            <a:endParaRPr kumimoji="0" lang="ru-RU" sz="1800" b="0" i="0" u="sng" strike="noStrike" cap="none" normalizeH="0" baseline="0" dirty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9922" y="332656"/>
            <a:ext cx="80544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Таиланд</a:t>
            </a:r>
          </a:p>
          <a:p>
            <a:r>
              <a:rPr lang="ru-RU" dirty="0"/>
              <a:t>Чем выше положение сложенных рук, тем больше уважения выказывается встреченному человеку.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7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  <a:hlinkClick r:id="rId3" tooltip="Приветствие в Таиланде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rgbClr val="005580"/>
                </a:solidFill>
                <a:effectLst/>
                <a:latin typeface="Arial" pitchFamily="34" charset="0"/>
                <a:cs typeface="Arial" pitchFamily="34" charset="0"/>
                <a:hlinkClick r:id="rId3" tooltip="Приветствие в Таиланде"/>
              </a:rPr>
              <a:t>  </a:t>
            </a:r>
            <a:r>
              <a:rPr kumimoji="0" lang="ru-RU" sz="23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sng" strike="noStrike" cap="none" normalizeH="0" baseline="0" smtClean="0">
              <a:ln>
                <a:noFill/>
              </a:ln>
              <a:solidFill>
                <a:srgbClr val="0055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Приветствие в Таиланде">
            <a:hlinkClick r:id="rId3" tooltip="Приветствие в Таиланде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06" y="1484784"/>
            <a:ext cx="618762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357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608</TotalTime>
  <Words>716</Words>
  <Application>Microsoft Office PowerPoint</Application>
  <PresentationFormat>Экран (4:3)</PresentationFormat>
  <Paragraphs>101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Ирина Горечуха</cp:lastModifiedBy>
  <cp:revision>21</cp:revision>
  <dcterms:created xsi:type="dcterms:W3CDTF">2018-09-23T13:09:52Z</dcterms:created>
  <dcterms:modified xsi:type="dcterms:W3CDTF">2019-01-09T20:00:47Z</dcterms:modified>
</cp:coreProperties>
</file>