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61" r:id="rId5"/>
    <p:sldId id="293" r:id="rId6"/>
    <p:sldId id="284" r:id="rId7"/>
    <p:sldId id="285" r:id="rId8"/>
    <p:sldId id="286" r:id="rId9"/>
    <p:sldId id="295" r:id="rId10"/>
    <p:sldId id="287" r:id="rId11"/>
    <p:sldId id="288" r:id="rId12"/>
    <p:sldId id="289" r:id="rId13"/>
    <p:sldId id="290" r:id="rId14"/>
    <p:sldId id="291" r:id="rId15"/>
    <p:sldId id="292" r:id="rId16"/>
    <p:sldId id="297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AE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60" autoAdjust="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perspective val="30"/>
    </c:view3D>
    <c:sideWall>
      <c:spPr>
        <a:solidFill>
          <a:srgbClr val="C0C0C0"/>
        </a:solidFill>
        <a:ln w="22330">
          <a:solidFill>
            <a:srgbClr val="808080"/>
          </a:solidFill>
          <a:prstDash val="solid"/>
        </a:ln>
      </c:spPr>
    </c:sideWall>
    <c:backWall>
      <c:spPr>
        <a:solidFill>
          <a:srgbClr val="C0C0C0"/>
        </a:solidFill>
        <a:ln w="2233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1011235955056184"/>
          <c:y val="7.6388888888888923E-2"/>
          <c:w val="0.5730337078651685"/>
          <c:h val="0.78472222222222221"/>
        </c:manualLayout>
      </c:layout>
      <c:bar3DChart>
        <c:barDir val="col"/>
        <c:grouping val="standard"/>
        <c:ser>
          <c:idx val="0"/>
          <c:order val="0"/>
          <c:tx>
            <c:strRef>
              <c:f>Sheet1!$A$2</c:f>
              <c:strCache>
                <c:ptCount val="1"/>
                <c:pt idx="0">
                  <c:v>18-35 лет</c:v>
                </c:pt>
              </c:strCache>
            </c:strRef>
          </c:tx>
          <c:spPr>
            <a:solidFill>
              <a:srgbClr val="9999FF"/>
            </a:solidFill>
            <a:ln w="22330">
              <a:solidFill>
                <a:srgbClr val="000000"/>
              </a:solidFill>
              <a:prstDash val="solid"/>
            </a:ln>
          </c:spPr>
          <c:dLbls>
            <c:spPr>
              <a:noFill/>
              <a:ln w="44660">
                <a:noFill/>
              </a:ln>
            </c:spPr>
            <c:txPr>
              <a:bodyPr/>
              <a:lstStyle/>
              <a:p>
                <a:pPr>
                  <a:defRPr sz="1714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Val val="1"/>
          </c:dLbls>
          <c:cat>
            <c:strRef>
              <c:f>Sheet1!$B$1:$C$1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Sheet1!$B$2:$C$2</c:f>
              <c:numCache>
                <c:formatCode>0%</c:formatCode>
                <c:ptCount val="2"/>
                <c:pt idx="0">
                  <c:v>0.48300000000000015</c:v>
                </c:pt>
                <c:pt idx="1">
                  <c:v>0.52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после 36 лет</c:v>
                </c:pt>
              </c:strCache>
            </c:strRef>
          </c:tx>
          <c:spPr>
            <a:solidFill>
              <a:srgbClr val="993366"/>
            </a:solidFill>
            <a:ln w="22330">
              <a:solidFill>
                <a:srgbClr val="000000"/>
              </a:solidFill>
              <a:prstDash val="solid"/>
            </a:ln>
          </c:spPr>
          <c:dLbls>
            <c:spPr>
              <a:noFill/>
              <a:ln w="44660">
                <a:noFill/>
              </a:ln>
            </c:spPr>
            <c:txPr>
              <a:bodyPr/>
              <a:lstStyle/>
              <a:p>
                <a:pPr>
                  <a:defRPr sz="1714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Val val="1"/>
          </c:dLbls>
          <c:cat>
            <c:strRef>
              <c:f>Sheet1!$B$1:$C$1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Sheet1!$B$3:$C$3</c:f>
              <c:numCache>
                <c:formatCode>0%</c:formatCode>
                <c:ptCount val="2"/>
                <c:pt idx="0">
                  <c:v>0.60000000000000031</c:v>
                </c:pt>
                <c:pt idx="1">
                  <c:v>0.4</c:v>
                </c:pt>
              </c:numCache>
            </c:numRef>
          </c:val>
        </c:ser>
        <c:shape val="box"/>
        <c:axId val="83604608"/>
        <c:axId val="83606144"/>
        <c:axId val="83237504"/>
      </c:bar3DChart>
      <c:catAx>
        <c:axId val="83604608"/>
        <c:scaling>
          <c:orientation val="minMax"/>
        </c:scaling>
        <c:axPos val="b"/>
        <c:numFmt formatCode="General" sourceLinked="1"/>
        <c:tickLblPos val="nextTo"/>
        <c:spPr>
          <a:ln w="5582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714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83606144"/>
        <c:crosses val="autoZero"/>
        <c:auto val="1"/>
        <c:lblAlgn val="ctr"/>
        <c:lblOffset val="100"/>
        <c:tickLblSkip val="1"/>
        <c:tickMarkSkip val="1"/>
      </c:catAx>
      <c:valAx>
        <c:axId val="83606144"/>
        <c:scaling>
          <c:orientation val="minMax"/>
        </c:scaling>
        <c:axPos val="l"/>
        <c:majorGridlines>
          <c:spPr>
            <a:ln w="5582">
              <a:solidFill>
                <a:srgbClr val="000000"/>
              </a:solidFill>
              <a:prstDash val="solid"/>
            </a:ln>
          </c:spPr>
        </c:majorGridlines>
        <c:numFmt formatCode="0%" sourceLinked="1"/>
        <c:tickLblPos val="nextTo"/>
        <c:spPr>
          <a:ln w="5582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714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83604608"/>
        <c:crosses val="autoZero"/>
        <c:crossBetween val="between"/>
      </c:valAx>
      <c:serAx>
        <c:axId val="83237504"/>
        <c:scaling>
          <c:orientation val="minMax"/>
        </c:scaling>
        <c:axPos val="b"/>
        <c:tickLblPos val="nextTo"/>
        <c:crossAx val="83606144"/>
        <c:crosses val="autoZero"/>
      </c:serAx>
    </c:plotArea>
    <c:legend>
      <c:legendPos val="r"/>
      <c:layout>
        <c:manualLayout>
          <c:xMode val="edge"/>
          <c:yMode val="edge"/>
          <c:x val="0.70561797752809052"/>
          <c:y val="0.38194444444444464"/>
          <c:w val="0.24744759523302837"/>
          <c:h val="0.14199867185679246"/>
        </c:manualLayout>
      </c:layout>
      <c:spPr>
        <a:solidFill>
          <a:srgbClr val="FFFFFF"/>
        </a:solidFill>
        <a:ln w="5582">
          <a:solidFill>
            <a:srgbClr val="000000"/>
          </a:solidFill>
          <a:prstDash val="solid"/>
        </a:ln>
      </c:spPr>
      <c:txPr>
        <a:bodyPr/>
        <a:lstStyle/>
        <a:p>
          <a:pPr>
            <a:defRPr sz="1934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2110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E7AED7-06BE-4B5F-AFEC-CC38BB0BA6F7}" type="doc">
      <dgm:prSet loTypeId="urn:microsoft.com/office/officeart/2005/8/layout/chevron2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7DA4B6-2D67-4DC7-B442-0C7628010E69}" type="pres">
      <dgm:prSet presAssocID="{60E7AED7-06BE-4B5F-AFEC-CC38BB0BA6F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5BFA30E3-CCEA-4D71-9A1E-25C70C86751C}" type="presOf" srcId="{60E7AED7-06BE-4B5F-AFEC-CC38BB0BA6F7}" destId="{A87DA4B6-2D67-4DC7-B442-0C7628010E69}" srcOrd="0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7A0A6E4-D37B-4040-81E6-803981F38824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540FAE7-B202-4A8D-B500-A07B7C973C69}">
      <dgm:prSet phldrT="[Текст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endParaRPr lang="ru-RU" dirty="0"/>
        </a:p>
      </dgm:t>
    </dgm:pt>
    <dgm:pt modelId="{68CE5C6B-CCFE-4417-851A-33452385815C}" type="parTrans" cxnId="{EBE3FEC0-12FF-4459-B7D5-19C112DBF21D}">
      <dgm:prSet/>
      <dgm:spPr/>
      <dgm:t>
        <a:bodyPr/>
        <a:lstStyle/>
        <a:p>
          <a:endParaRPr lang="ru-RU"/>
        </a:p>
      </dgm:t>
    </dgm:pt>
    <dgm:pt modelId="{82817C7B-CCD8-4EBB-924E-8E17CEE0AE72}" type="sibTrans" cxnId="{EBE3FEC0-12FF-4459-B7D5-19C112DBF21D}">
      <dgm:prSet/>
      <dgm:spPr/>
      <dgm:t>
        <a:bodyPr/>
        <a:lstStyle/>
        <a:p>
          <a:endParaRPr lang="ru-RU"/>
        </a:p>
      </dgm:t>
    </dgm:pt>
    <dgm:pt modelId="{79B3FE71-EDD4-489F-AB21-8CCA95E8A3C0}">
      <dgm:prSet phldrT="[Текст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endParaRPr lang="ru-RU" dirty="0"/>
        </a:p>
      </dgm:t>
    </dgm:pt>
    <dgm:pt modelId="{7BD2D991-1660-4F7B-80AC-A200CF2FB1EF}" type="parTrans" cxnId="{741995BA-1752-4902-BD7B-81A68015A797}">
      <dgm:prSet/>
      <dgm:spPr/>
      <dgm:t>
        <a:bodyPr/>
        <a:lstStyle/>
        <a:p>
          <a:endParaRPr lang="ru-RU"/>
        </a:p>
      </dgm:t>
    </dgm:pt>
    <dgm:pt modelId="{65BE1965-952C-4F9E-80D6-3FD84924ADBE}" type="sibTrans" cxnId="{741995BA-1752-4902-BD7B-81A68015A797}">
      <dgm:prSet/>
      <dgm:spPr/>
      <dgm:t>
        <a:bodyPr/>
        <a:lstStyle/>
        <a:p>
          <a:endParaRPr lang="ru-RU"/>
        </a:p>
      </dgm:t>
    </dgm:pt>
    <dgm:pt modelId="{B9EB6E4D-9206-4077-B225-08FF27427905}">
      <dgm:prSet phldrT="[Текст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endParaRPr lang="ru-RU" dirty="0"/>
        </a:p>
      </dgm:t>
    </dgm:pt>
    <dgm:pt modelId="{A2173376-1869-4E37-8486-5EB261F1A414}" type="parTrans" cxnId="{5A01C87F-E543-4EAA-BC0A-294393CE8B31}">
      <dgm:prSet/>
      <dgm:spPr/>
      <dgm:t>
        <a:bodyPr/>
        <a:lstStyle/>
        <a:p>
          <a:endParaRPr lang="ru-RU"/>
        </a:p>
      </dgm:t>
    </dgm:pt>
    <dgm:pt modelId="{BDC01596-DBFB-439E-88D5-EE1AC3209C49}" type="sibTrans" cxnId="{5A01C87F-E543-4EAA-BC0A-294393CE8B31}">
      <dgm:prSet/>
      <dgm:spPr/>
      <dgm:t>
        <a:bodyPr/>
        <a:lstStyle/>
        <a:p>
          <a:endParaRPr lang="ru-RU"/>
        </a:p>
      </dgm:t>
    </dgm:pt>
    <dgm:pt modelId="{E355E59F-2863-43D9-85CF-386D3D6FCC99}" type="pres">
      <dgm:prSet presAssocID="{17A0A6E4-D37B-4040-81E6-803981F3882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7DF5D12-8D00-40BE-BCE7-0AD1F88884B7}" type="pres">
      <dgm:prSet presAssocID="{F540FAE7-B202-4A8D-B500-A07B7C973C69}" presName="composite" presStyleCnt="0"/>
      <dgm:spPr/>
    </dgm:pt>
    <dgm:pt modelId="{DF4E609F-DAED-47A1-956E-32748FCE9ADA}" type="pres">
      <dgm:prSet presAssocID="{F540FAE7-B202-4A8D-B500-A07B7C973C69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CAF09A-68CB-4A89-A742-6E01C7B4F279}" type="pres">
      <dgm:prSet presAssocID="{F540FAE7-B202-4A8D-B500-A07B7C973C69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BD048F-24C3-45FC-A6AB-6FB69329A825}" type="pres">
      <dgm:prSet presAssocID="{82817C7B-CCD8-4EBB-924E-8E17CEE0AE72}" presName="sp" presStyleCnt="0"/>
      <dgm:spPr/>
    </dgm:pt>
    <dgm:pt modelId="{09E4BCB5-B9EB-4A3A-855C-499831B4DBCC}" type="pres">
      <dgm:prSet presAssocID="{79B3FE71-EDD4-489F-AB21-8CCA95E8A3C0}" presName="composite" presStyleCnt="0"/>
      <dgm:spPr/>
    </dgm:pt>
    <dgm:pt modelId="{0BCABA38-9637-4981-9D18-F288367487CE}" type="pres">
      <dgm:prSet presAssocID="{79B3FE71-EDD4-489F-AB21-8CCA95E8A3C0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AC09B4-9A3C-4E01-BA5B-35657C85DC8F}" type="pres">
      <dgm:prSet presAssocID="{79B3FE71-EDD4-489F-AB21-8CCA95E8A3C0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0B45FB-8C20-4033-BFFF-DE32195577BF}" type="pres">
      <dgm:prSet presAssocID="{65BE1965-952C-4F9E-80D6-3FD84924ADBE}" presName="sp" presStyleCnt="0"/>
      <dgm:spPr/>
    </dgm:pt>
    <dgm:pt modelId="{E4F10A99-7ADB-40B2-B966-8F748793C58A}" type="pres">
      <dgm:prSet presAssocID="{B9EB6E4D-9206-4077-B225-08FF27427905}" presName="composite" presStyleCnt="0"/>
      <dgm:spPr/>
    </dgm:pt>
    <dgm:pt modelId="{E91D35B8-E576-4EFB-991A-1B11233B1C1E}" type="pres">
      <dgm:prSet presAssocID="{B9EB6E4D-9206-4077-B225-08FF27427905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48C96B-9CF1-4511-9576-4558F09116E0}" type="pres">
      <dgm:prSet presAssocID="{B9EB6E4D-9206-4077-B225-08FF27427905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A56AC06-1BE3-40B6-A6DC-50CF3E27731E}" type="presOf" srcId="{B9EB6E4D-9206-4077-B225-08FF27427905}" destId="{E91D35B8-E576-4EFB-991A-1B11233B1C1E}" srcOrd="0" destOrd="0" presId="urn:microsoft.com/office/officeart/2005/8/layout/chevron2"/>
    <dgm:cxn modelId="{EBE3FEC0-12FF-4459-B7D5-19C112DBF21D}" srcId="{17A0A6E4-D37B-4040-81E6-803981F38824}" destId="{F540FAE7-B202-4A8D-B500-A07B7C973C69}" srcOrd="0" destOrd="0" parTransId="{68CE5C6B-CCFE-4417-851A-33452385815C}" sibTransId="{82817C7B-CCD8-4EBB-924E-8E17CEE0AE72}"/>
    <dgm:cxn modelId="{BABA022D-4BC8-4770-9253-59E45F93ECF0}" type="presOf" srcId="{79B3FE71-EDD4-489F-AB21-8CCA95E8A3C0}" destId="{0BCABA38-9637-4981-9D18-F288367487CE}" srcOrd="0" destOrd="0" presId="urn:microsoft.com/office/officeart/2005/8/layout/chevron2"/>
    <dgm:cxn modelId="{02FDFC61-F4EF-4470-9C11-B894F9AB4DC2}" type="presOf" srcId="{F540FAE7-B202-4A8D-B500-A07B7C973C69}" destId="{DF4E609F-DAED-47A1-956E-32748FCE9ADA}" srcOrd="0" destOrd="0" presId="urn:microsoft.com/office/officeart/2005/8/layout/chevron2"/>
    <dgm:cxn modelId="{741995BA-1752-4902-BD7B-81A68015A797}" srcId="{17A0A6E4-D37B-4040-81E6-803981F38824}" destId="{79B3FE71-EDD4-489F-AB21-8CCA95E8A3C0}" srcOrd="1" destOrd="0" parTransId="{7BD2D991-1660-4F7B-80AC-A200CF2FB1EF}" sibTransId="{65BE1965-952C-4F9E-80D6-3FD84924ADBE}"/>
    <dgm:cxn modelId="{5A01C87F-E543-4EAA-BC0A-294393CE8B31}" srcId="{17A0A6E4-D37B-4040-81E6-803981F38824}" destId="{B9EB6E4D-9206-4077-B225-08FF27427905}" srcOrd="2" destOrd="0" parTransId="{A2173376-1869-4E37-8486-5EB261F1A414}" sibTransId="{BDC01596-DBFB-439E-88D5-EE1AC3209C49}"/>
    <dgm:cxn modelId="{67847AC2-0800-44DB-B1A3-736BEB086E09}" type="presOf" srcId="{17A0A6E4-D37B-4040-81E6-803981F38824}" destId="{E355E59F-2863-43D9-85CF-386D3D6FCC99}" srcOrd="0" destOrd="0" presId="urn:microsoft.com/office/officeart/2005/8/layout/chevron2"/>
    <dgm:cxn modelId="{935FBA73-D61D-481B-86E5-892A6DF72259}" type="presParOf" srcId="{E355E59F-2863-43D9-85CF-386D3D6FCC99}" destId="{E7DF5D12-8D00-40BE-BCE7-0AD1F88884B7}" srcOrd="0" destOrd="0" presId="urn:microsoft.com/office/officeart/2005/8/layout/chevron2"/>
    <dgm:cxn modelId="{27FD2C46-B1A3-44B8-BADC-D8B53280BE81}" type="presParOf" srcId="{E7DF5D12-8D00-40BE-BCE7-0AD1F88884B7}" destId="{DF4E609F-DAED-47A1-956E-32748FCE9ADA}" srcOrd="0" destOrd="0" presId="urn:microsoft.com/office/officeart/2005/8/layout/chevron2"/>
    <dgm:cxn modelId="{47707CBC-FDEF-4B0F-8CB2-F2AE6B867C1C}" type="presParOf" srcId="{E7DF5D12-8D00-40BE-BCE7-0AD1F88884B7}" destId="{6ECAF09A-68CB-4A89-A742-6E01C7B4F279}" srcOrd="1" destOrd="0" presId="urn:microsoft.com/office/officeart/2005/8/layout/chevron2"/>
    <dgm:cxn modelId="{5E2AB317-EA09-47DC-8D11-FA64E408799B}" type="presParOf" srcId="{E355E59F-2863-43D9-85CF-386D3D6FCC99}" destId="{3FBD048F-24C3-45FC-A6AB-6FB69329A825}" srcOrd="1" destOrd="0" presId="urn:microsoft.com/office/officeart/2005/8/layout/chevron2"/>
    <dgm:cxn modelId="{3B2BA1E4-A9AE-4108-8AB1-A6F4D8DA7F4F}" type="presParOf" srcId="{E355E59F-2863-43D9-85CF-386D3D6FCC99}" destId="{09E4BCB5-B9EB-4A3A-855C-499831B4DBCC}" srcOrd="2" destOrd="0" presId="urn:microsoft.com/office/officeart/2005/8/layout/chevron2"/>
    <dgm:cxn modelId="{2C2D7ED1-8A18-4294-8B06-BBD71605F77A}" type="presParOf" srcId="{09E4BCB5-B9EB-4A3A-855C-499831B4DBCC}" destId="{0BCABA38-9637-4981-9D18-F288367487CE}" srcOrd="0" destOrd="0" presId="urn:microsoft.com/office/officeart/2005/8/layout/chevron2"/>
    <dgm:cxn modelId="{93B86311-5476-4CE4-8CD7-CD775D70A7F4}" type="presParOf" srcId="{09E4BCB5-B9EB-4A3A-855C-499831B4DBCC}" destId="{BBAC09B4-9A3C-4E01-BA5B-35657C85DC8F}" srcOrd="1" destOrd="0" presId="urn:microsoft.com/office/officeart/2005/8/layout/chevron2"/>
    <dgm:cxn modelId="{D000B823-3FB5-4C33-BA17-C326C1D58506}" type="presParOf" srcId="{E355E59F-2863-43D9-85CF-386D3D6FCC99}" destId="{020B45FB-8C20-4033-BFFF-DE32195577BF}" srcOrd="3" destOrd="0" presId="urn:microsoft.com/office/officeart/2005/8/layout/chevron2"/>
    <dgm:cxn modelId="{83842076-65A9-4B71-9F0C-CCBCF5761185}" type="presParOf" srcId="{E355E59F-2863-43D9-85CF-386D3D6FCC99}" destId="{E4F10A99-7ADB-40B2-B966-8F748793C58A}" srcOrd="4" destOrd="0" presId="urn:microsoft.com/office/officeart/2005/8/layout/chevron2"/>
    <dgm:cxn modelId="{55F1253E-05B0-4402-AD6A-A1F033A7F5C2}" type="presParOf" srcId="{E4F10A99-7ADB-40B2-B966-8F748793C58A}" destId="{E91D35B8-E576-4EFB-991A-1B11233B1C1E}" srcOrd="0" destOrd="0" presId="urn:microsoft.com/office/officeart/2005/8/layout/chevron2"/>
    <dgm:cxn modelId="{AD1E7FD2-B81D-4373-8E15-BE7370967B69}" type="presParOf" srcId="{E4F10A99-7ADB-40B2-B966-8F748793C58A}" destId="{5F48C96B-9CF1-4511-9576-4558F09116E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12E4DE3-B2F4-4CF5-98D9-2E5C92BB007B}" type="doc">
      <dgm:prSet loTypeId="urn:microsoft.com/office/officeart/2005/8/layout/vList6" loCatId="process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8716856-72ED-4A6F-8744-415A16CA27A5}">
      <dgm:prSet phldrT="[Текст]" custT="1"/>
      <dgm:spPr/>
      <dgm:t>
        <a:bodyPr/>
        <a:lstStyle/>
        <a:p>
          <a:r>
            <a:rPr lang="ru-RU" sz="2800" b="1" dirty="0" smtClean="0">
              <a:solidFill>
                <a:schemeClr val="tx2"/>
              </a:solidFill>
            </a:rPr>
            <a:t>1995 – 2001 гг.</a:t>
          </a:r>
          <a:endParaRPr lang="ru-RU" sz="2800" dirty="0">
            <a:solidFill>
              <a:schemeClr val="tx2"/>
            </a:solidFill>
          </a:endParaRPr>
        </a:p>
      </dgm:t>
    </dgm:pt>
    <dgm:pt modelId="{899DCAE3-7B8A-40AD-A037-75458E2844D2}" type="parTrans" cxnId="{E76701A0-7305-4479-AD15-3FBB233813D0}">
      <dgm:prSet/>
      <dgm:spPr/>
      <dgm:t>
        <a:bodyPr/>
        <a:lstStyle/>
        <a:p>
          <a:endParaRPr lang="ru-RU"/>
        </a:p>
      </dgm:t>
    </dgm:pt>
    <dgm:pt modelId="{99D0ACB3-CE14-4145-BB78-79A78141F92A}" type="sibTrans" cxnId="{E76701A0-7305-4479-AD15-3FBB233813D0}">
      <dgm:prSet/>
      <dgm:spPr/>
      <dgm:t>
        <a:bodyPr/>
        <a:lstStyle/>
        <a:p>
          <a:endParaRPr lang="ru-RU"/>
        </a:p>
      </dgm:t>
    </dgm:pt>
    <dgm:pt modelId="{55E22F4E-8466-4E5A-AA03-30E51BD18798}">
      <dgm:prSet phldrT="[Текст]"/>
      <dgm:spPr/>
      <dgm:t>
        <a:bodyPr/>
        <a:lstStyle/>
        <a:p>
          <a:r>
            <a:rPr lang="ru-RU" dirty="0" smtClean="0"/>
            <a:t>1995 – </a:t>
          </a:r>
          <a:r>
            <a:rPr lang="en-US" dirty="0" smtClean="0"/>
            <a:t>Classmates.com</a:t>
          </a:r>
          <a:endParaRPr lang="ru-RU" dirty="0"/>
        </a:p>
      </dgm:t>
    </dgm:pt>
    <dgm:pt modelId="{C97BEF66-A8EE-4812-B54F-88CC44F97B37}" type="parTrans" cxnId="{B7D5663A-1898-4553-BCB1-E8222ECE58BB}">
      <dgm:prSet/>
      <dgm:spPr/>
      <dgm:t>
        <a:bodyPr/>
        <a:lstStyle/>
        <a:p>
          <a:endParaRPr lang="ru-RU"/>
        </a:p>
      </dgm:t>
    </dgm:pt>
    <dgm:pt modelId="{1E22C1DA-D664-4257-BF40-7085742D70A2}" type="sibTrans" cxnId="{B7D5663A-1898-4553-BCB1-E8222ECE58BB}">
      <dgm:prSet/>
      <dgm:spPr/>
      <dgm:t>
        <a:bodyPr/>
        <a:lstStyle/>
        <a:p>
          <a:endParaRPr lang="ru-RU"/>
        </a:p>
      </dgm:t>
    </dgm:pt>
    <dgm:pt modelId="{C259FFAC-2421-4D3B-ABB3-7997C5B68F2A}">
      <dgm:prSet phldrT="[Текст]" custT="1"/>
      <dgm:spPr/>
      <dgm:t>
        <a:bodyPr/>
        <a:lstStyle/>
        <a:p>
          <a:r>
            <a:rPr lang="ru-RU" sz="2800" b="1" dirty="0" smtClean="0">
              <a:solidFill>
                <a:schemeClr val="tx2"/>
              </a:solidFill>
            </a:rPr>
            <a:t>2001 – 2006 гг.</a:t>
          </a:r>
          <a:endParaRPr lang="ru-RU" sz="2800" dirty="0">
            <a:solidFill>
              <a:schemeClr val="tx2"/>
            </a:solidFill>
          </a:endParaRPr>
        </a:p>
      </dgm:t>
    </dgm:pt>
    <dgm:pt modelId="{553FB01E-0B00-43D5-81EF-5132738B88D9}" type="parTrans" cxnId="{B7262C67-543D-486D-B7F9-3FD39CF60B6B}">
      <dgm:prSet/>
      <dgm:spPr/>
      <dgm:t>
        <a:bodyPr/>
        <a:lstStyle/>
        <a:p>
          <a:endParaRPr lang="ru-RU"/>
        </a:p>
      </dgm:t>
    </dgm:pt>
    <dgm:pt modelId="{B41FFA34-3248-4024-99A9-20DCB35E47F8}" type="sibTrans" cxnId="{B7262C67-543D-486D-B7F9-3FD39CF60B6B}">
      <dgm:prSet/>
      <dgm:spPr/>
      <dgm:t>
        <a:bodyPr/>
        <a:lstStyle/>
        <a:p>
          <a:endParaRPr lang="ru-RU"/>
        </a:p>
      </dgm:t>
    </dgm:pt>
    <dgm:pt modelId="{75C7A46A-51D5-4657-8BCE-B9C8E8AD52BF}">
      <dgm:prSet phldrT="[Текст]"/>
      <dgm:spPr/>
      <dgm:t>
        <a:bodyPr/>
        <a:lstStyle/>
        <a:p>
          <a:r>
            <a:rPr lang="en-US" dirty="0" smtClean="0"/>
            <a:t>2001 – Ryze.com</a:t>
          </a:r>
          <a:endParaRPr lang="ru-RU" dirty="0"/>
        </a:p>
      </dgm:t>
    </dgm:pt>
    <dgm:pt modelId="{EDAE44EE-C0F7-4C6F-A55F-6964EF7E32C9}" type="parTrans" cxnId="{4750E229-6879-4C0E-BC75-780C923D107B}">
      <dgm:prSet/>
      <dgm:spPr/>
      <dgm:t>
        <a:bodyPr/>
        <a:lstStyle/>
        <a:p>
          <a:endParaRPr lang="ru-RU"/>
        </a:p>
      </dgm:t>
    </dgm:pt>
    <dgm:pt modelId="{E9E6849B-5894-4648-ACB6-0264C12BE8A7}" type="sibTrans" cxnId="{4750E229-6879-4C0E-BC75-780C923D107B}">
      <dgm:prSet/>
      <dgm:spPr/>
      <dgm:t>
        <a:bodyPr/>
        <a:lstStyle/>
        <a:p>
          <a:endParaRPr lang="ru-RU"/>
        </a:p>
      </dgm:t>
    </dgm:pt>
    <dgm:pt modelId="{F93391A8-5D5A-40D5-9F01-1CB064BE1AC1}">
      <dgm:prSet/>
      <dgm:spPr/>
      <dgm:t>
        <a:bodyPr/>
        <a:lstStyle/>
        <a:p>
          <a:r>
            <a:rPr lang="en-US" dirty="0" smtClean="0"/>
            <a:t>1997 – SixDegrees.com</a:t>
          </a:r>
          <a:endParaRPr lang="ru-RU" dirty="0"/>
        </a:p>
      </dgm:t>
    </dgm:pt>
    <dgm:pt modelId="{4A582BE8-1743-4252-9D9A-D8E83D9EBE09}" type="parTrans" cxnId="{B0BA643C-D023-40E4-9722-1CA8A6C749CE}">
      <dgm:prSet/>
      <dgm:spPr/>
      <dgm:t>
        <a:bodyPr/>
        <a:lstStyle/>
        <a:p>
          <a:endParaRPr lang="ru-RU"/>
        </a:p>
      </dgm:t>
    </dgm:pt>
    <dgm:pt modelId="{0E52729C-3CA4-4603-ACB4-6154932F6A1D}" type="sibTrans" cxnId="{B0BA643C-D023-40E4-9722-1CA8A6C749CE}">
      <dgm:prSet/>
      <dgm:spPr/>
      <dgm:t>
        <a:bodyPr/>
        <a:lstStyle/>
        <a:p>
          <a:endParaRPr lang="ru-RU"/>
        </a:p>
      </dgm:t>
    </dgm:pt>
    <dgm:pt modelId="{4275AB3D-E6C1-4FF0-A035-A22AF009C65D}">
      <dgm:prSet/>
      <dgm:spPr/>
      <dgm:t>
        <a:bodyPr/>
        <a:lstStyle/>
        <a:p>
          <a:r>
            <a:rPr lang="en-US" dirty="0" smtClean="0"/>
            <a:t>1999 – Livejournal.com</a:t>
          </a:r>
          <a:endParaRPr lang="ru-RU" dirty="0"/>
        </a:p>
      </dgm:t>
    </dgm:pt>
    <dgm:pt modelId="{214F5041-7DEF-4B24-832F-47FE4BF32499}" type="parTrans" cxnId="{4FC3774F-0E04-43D2-B5C7-A1180479A2B5}">
      <dgm:prSet/>
      <dgm:spPr/>
      <dgm:t>
        <a:bodyPr/>
        <a:lstStyle/>
        <a:p>
          <a:endParaRPr lang="ru-RU"/>
        </a:p>
      </dgm:t>
    </dgm:pt>
    <dgm:pt modelId="{210BDBEF-B27F-40A6-A8C0-BAB546046011}" type="sibTrans" cxnId="{4FC3774F-0E04-43D2-B5C7-A1180479A2B5}">
      <dgm:prSet/>
      <dgm:spPr/>
      <dgm:t>
        <a:bodyPr/>
        <a:lstStyle/>
        <a:p>
          <a:endParaRPr lang="ru-RU"/>
        </a:p>
      </dgm:t>
    </dgm:pt>
    <dgm:pt modelId="{C126FF0D-8040-499E-98EB-1452C23BDDA3}">
      <dgm:prSet/>
      <dgm:spPr/>
      <dgm:t>
        <a:bodyPr/>
        <a:lstStyle/>
        <a:p>
          <a:r>
            <a:rPr lang="en-US" dirty="0" smtClean="0"/>
            <a:t>2000 – LunarStorm.com</a:t>
          </a:r>
          <a:endParaRPr lang="ru-RU" dirty="0"/>
        </a:p>
      </dgm:t>
    </dgm:pt>
    <dgm:pt modelId="{268D3BDC-D7BE-4406-BB03-2FF4F6354E13}" type="parTrans" cxnId="{0164F75B-B1C1-4479-AB14-7DCA26BA505A}">
      <dgm:prSet/>
      <dgm:spPr/>
      <dgm:t>
        <a:bodyPr/>
        <a:lstStyle/>
        <a:p>
          <a:endParaRPr lang="ru-RU"/>
        </a:p>
      </dgm:t>
    </dgm:pt>
    <dgm:pt modelId="{69D93566-2015-4899-BA95-EB8BF635FEED}" type="sibTrans" cxnId="{0164F75B-B1C1-4479-AB14-7DCA26BA505A}">
      <dgm:prSet/>
      <dgm:spPr/>
      <dgm:t>
        <a:bodyPr/>
        <a:lstStyle/>
        <a:p>
          <a:endParaRPr lang="ru-RU"/>
        </a:p>
      </dgm:t>
    </dgm:pt>
    <dgm:pt modelId="{FFE71C9E-4B71-4728-9573-D37471401F9E}">
      <dgm:prSet/>
      <dgm:spPr/>
      <dgm:t>
        <a:bodyPr/>
        <a:lstStyle/>
        <a:p>
          <a:r>
            <a:rPr lang="en-US" dirty="0" smtClean="0"/>
            <a:t>2001 – Cyworld.com</a:t>
          </a:r>
          <a:endParaRPr lang="ru-RU" dirty="0"/>
        </a:p>
      </dgm:t>
    </dgm:pt>
    <dgm:pt modelId="{E39ACA3A-8625-4B8E-B478-3A8652B3F976}" type="parTrans" cxnId="{0F04C6B4-E859-4984-A08A-D01268C7EF43}">
      <dgm:prSet/>
      <dgm:spPr/>
      <dgm:t>
        <a:bodyPr/>
        <a:lstStyle/>
        <a:p>
          <a:endParaRPr lang="ru-RU"/>
        </a:p>
      </dgm:t>
    </dgm:pt>
    <dgm:pt modelId="{3470C2CC-378B-47AD-8E9D-AC510DCF396B}" type="sibTrans" cxnId="{0F04C6B4-E859-4984-A08A-D01268C7EF43}">
      <dgm:prSet/>
      <dgm:spPr/>
      <dgm:t>
        <a:bodyPr/>
        <a:lstStyle/>
        <a:p>
          <a:endParaRPr lang="ru-RU"/>
        </a:p>
      </dgm:t>
    </dgm:pt>
    <dgm:pt modelId="{640B1657-B1F8-4D5E-AEFE-621B1ED01E8D}">
      <dgm:prSet/>
      <dgm:spPr/>
      <dgm:t>
        <a:bodyPr/>
        <a:lstStyle/>
        <a:p>
          <a:r>
            <a:rPr lang="en-US" smtClean="0"/>
            <a:t>2004 – Facebook.com</a:t>
          </a:r>
          <a:endParaRPr lang="ru-RU" dirty="0"/>
        </a:p>
      </dgm:t>
    </dgm:pt>
    <dgm:pt modelId="{F7C4C73E-0B8A-406A-BFC8-3212396F05FD}" type="parTrans" cxnId="{7D177737-3DB9-4195-B475-FB214733B0EA}">
      <dgm:prSet/>
      <dgm:spPr/>
      <dgm:t>
        <a:bodyPr/>
        <a:lstStyle/>
        <a:p>
          <a:endParaRPr lang="ru-RU"/>
        </a:p>
      </dgm:t>
    </dgm:pt>
    <dgm:pt modelId="{F17A5C9C-7A49-46DB-845A-FBFC7C5FA5F9}" type="sibTrans" cxnId="{7D177737-3DB9-4195-B475-FB214733B0EA}">
      <dgm:prSet/>
      <dgm:spPr/>
      <dgm:t>
        <a:bodyPr/>
        <a:lstStyle/>
        <a:p>
          <a:endParaRPr lang="ru-RU"/>
        </a:p>
      </dgm:t>
    </dgm:pt>
    <dgm:pt modelId="{210F0081-1816-412B-92BF-A25FBC4CF5B0}">
      <dgm:prSet/>
      <dgm:spPr/>
      <dgm:t>
        <a:bodyPr/>
        <a:lstStyle/>
        <a:p>
          <a:r>
            <a:rPr lang="en-US" dirty="0" smtClean="0"/>
            <a:t>2006 – Twitter</a:t>
          </a:r>
          <a:r>
            <a:rPr lang="ru-RU" dirty="0" smtClean="0"/>
            <a:t>, «ВКонтакте», «Одноклассники»</a:t>
          </a:r>
          <a:endParaRPr lang="ru-RU" dirty="0"/>
        </a:p>
      </dgm:t>
    </dgm:pt>
    <dgm:pt modelId="{CF4C8B97-9B45-4BAE-9B08-2EC56A546A38}" type="parTrans" cxnId="{8E662A5B-86D2-4024-ACEF-24BABEC47D1F}">
      <dgm:prSet/>
      <dgm:spPr/>
      <dgm:t>
        <a:bodyPr/>
        <a:lstStyle/>
        <a:p>
          <a:endParaRPr lang="ru-RU"/>
        </a:p>
      </dgm:t>
    </dgm:pt>
    <dgm:pt modelId="{6D1B1643-8229-4418-A2A8-E5134AA2FC3E}" type="sibTrans" cxnId="{8E662A5B-86D2-4024-ACEF-24BABEC47D1F}">
      <dgm:prSet/>
      <dgm:spPr/>
      <dgm:t>
        <a:bodyPr/>
        <a:lstStyle/>
        <a:p>
          <a:endParaRPr lang="ru-RU"/>
        </a:p>
      </dgm:t>
    </dgm:pt>
    <dgm:pt modelId="{E9D54607-88CD-463D-B97E-83C161521D2A}" type="pres">
      <dgm:prSet presAssocID="{612E4DE3-B2F4-4CF5-98D9-2E5C92BB007B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E0F0FF7-6A9E-46C7-82C5-9DD6E963912A}" type="pres">
      <dgm:prSet presAssocID="{88716856-72ED-4A6F-8744-415A16CA27A5}" presName="linNode" presStyleCnt="0"/>
      <dgm:spPr/>
    </dgm:pt>
    <dgm:pt modelId="{DDBA5254-39D4-4ADF-96ED-CCCD49E1819F}" type="pres">
      <dgm:prSet presAssocID="{88716856-72ED-4A6F-8744-415A16CA27A5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BA8D90-5931-4BA5-B45C-0E7FBE7D049D}" type="pres">
      <dgm:prSet presAssocID="{88716856-72ED-4A6F-8744-415A16CA27A5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33E168-63AD-432C-B98D-B4FDC468F66C}" type="pres">
      <dgm:prSet presAssocID="{99D0ACB3-CE14-4145-BB78-79A78141F92A}" presName="spacing" presStyleCnt="0"/>
      <dgm:spPr/>
    </dgm:pt>
    <dgm:pt modelId="{A9C21E42-0E73-4430-8C17-FE4F35BE82C4}" type="pres">
      <dgm:prSet presAssocID="{C259FFAC-2421-4D3B-ABB3-7997C5B68F2A}" presName="linNode" presStyleCnt="0"/>
      <dgm:spPr/>
    </dgm:pt>
    <dgm:pt modelId="{26070CCE-128F-475E-A926-B9CB305E292C}" type="pres">
      <dgm:prSet presAssocID="{C259FFAC-2421-4D3B-ABB3-7997C5B68F2A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687EBE-909E-43BA-B6D4-85C11587095B}" type="pres">
      <dgm:prSet presAssocID="{C259FFAC-2421-4D3B-ABB3-7997C5B68F2A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4CD51ED-4D29-4A91-BC5E-DA709BB03AAB}" type="presOf" srcId="{55E22F4E-8466-4E5A-AA03-30E51BD18798}" destId="{9DBA8D90-5931-4BA5-B45C-0E7FBE7D049D}" srcOrd="0" destOrd="0" presId="urn:microsoft.com/office/officeart/2005/8/layout/vList6"/>
    <dgm:cxn modelId="{B7FCBD79-61D9-40D0-9A24-D8ABD66D75C9}" type="presOf" srcId="{FFE71C9E-4B71-4728-9573-D37471401F9E}" destId="{9DBA8D90-5931-4BA5-B45C-0E7FBE7D049D}" srcOrd="0" destOrd="4" presId="urn:microsoft.com/office/officeart/2005/8/layout/vList6"/>
    <dgm:cxn modelId="{B0BA643C-D023-40E4-9722-1CA8A6C749CE}" srcId="{88716856-72ED-4A6F-8744-415A16CA27A5}" destId="{F93391A8-5D5A-40D5-9F01-1CB064BE1AC1}" srcOrd="1" destOrd="0" parTransId="{4A582BE8-1743-4252-9D9A-D8E83D9EBE09}" sibTransId="{0E52729C-3CA4-4603-ACB4-6154932F6A1D}"/>
    <dgm:cxn modelId="{B7D5663A-1898-4553-BCB1-E8222ECE58BB}" srcId="{88716856-72ED-4A6F-8744-415A16CA27A5}" destId="{55E22F4E-8466-4E5A-AA03-30E51BD18798}" srcOrd="0" destOrd="0" parTransId="{C97BEF66-A8EE-4812-B54F-88CC44F97B37}" sibTransId="{1E22C1DA-D664-4257-BF40-7085742D70A2}"/>
    <dgm:cxn modelId="{7D177737-3DB9-4195-B475-FB214733B0EA}" srcId="{C259FFAC-2421-4D3B-ABB3-7997C5B68F2A}" destId="{640B1657-B1F8-4D5E-AEFE-621B1ED01E8D}" srcOrd="1" destOrd="0" parTransId="{F7C4C73E-0B8A-406A-BFC8-3212396F05FD}" sibTransId="{F17A5C9C-7A49-46DB-845A-FBFC7C5FA5F9}"/>
    <dgm:cxn modelId="{9262F20A-9E78-4EA8-8E9B-CF3570379C87}" type="presOf" srcId="{640B1657-B1F8-4D5E-AEFE-621B1ED01E8D}" destId="{BD687EBE-909E-43BA-B6D4-85C11587095B}" srcOrd="0" destOrd="1" presId="urn:microsoft.com/office/officeart/2005/8/layout/vList6"/>
    <dgm:cxn modelId="{0F04C6B4-E859-4984-A08A-D01268C7EF43}" srcId="{88716856-72ED-4A6F-8744-415A16CA27A5}" destId="{FFE71C9E-4B71-4728-9573-D37471401F9E}" srcOrd="4" destOrd="0" parTransId="{E39ACA3A-8625-4B8E-B478-3A8652B3F976}" sibTransId="{3470C2CC-378B-47AD-8E9D-AC510DCF396B}"/>
    <dgm:cxn modelId="{B7262C67-543D-486D-B7F9-3FD39CF60B6B}" srcId="{612E4DE3-B2F4-4CF5-98D9-2E5C92BB007B}" destId="{C259FFAC-2421-4D3B-ABB3-7997C5B68F2A}" srcOrd="1" destOrd="0" parTransId="{553FB01E-0B00-43D5-81EF-5132738B88D9}" sibTransId="{B41FFA34-3248-4024-99A9-20DCB35E47F8}"/>
    <dgm:cxn modelId="{395B3D87-AE94-4205-93A3-91345E622E30}" type="presOf" srcId="{612E4DE3-B2F4-4CF5-98D9-2E5C92BB007B}" destId="{E9D54607-88CD-463D-B97E-83C161521D2A}" srcOrd="0" destOrd="0" presId="urn:microsoft.com/office/officeart/2005/8/layout/vList6"/>
    <dgm:cxn modelId="{4FC3774F-0E04-43D2-B5C7-A1180479A2B5}" srcId="{88716856-72ED-4A6F-8744-415A16CA27A5}" destId="{4275AB3D-E6C1-4FF0-A035-A22AF009C65D}" srcOrd="2" destOrd="0" parTransId="{214F5041-7DEF-4B24-832F-47FE4BF32499}" sibTransId="{210BDBEF-B27F-40A6-A8C0-BAB546046011}"/>
    <dgm:cxn modelId="{98518627-F4DA-4399-B75D-A477DFBA1E64}" type="presOf" srcId="{C126FF0D-8040-499E-98EB-1452C23BDDA3}" destId="{9DBA8D90-5931-4BA5-B45C-0E7FBE7D049D}" srcOrd="0" destOrd="3" presId="urn:microsoft.com/office/officeart/2005/8/layout/vList6"/>
    <dgm:cxn modelId="{E76701A0-7305-4479-AD15-3FBB233813D0}" srcId="{612E4DE3-B2F4-4CF5-98D9-2E5C92BB007B}" destId="{88716856-72ED-4A6F-8744-415A16CA27A5}" srcOrd="0" destOrd="0" parTransId="{899DCAE3-7B8A-40AD-A037-75458E2844D2}" sibTransId="{99D0ACB3-CE14-4145-BB78-79A78141F92A}"/>
    <dgm:cxn modelId="{1BB4FA01-1759-4B9D-B8A2-C21DA52BEC8F}" type="presOf" srcId="{F93391A8-5D5A-40D5-9F01-1CB064BE1AC1}" destId="{9DBA8D90-5931-4BA5-B45C-0E7FBE7D049D}" srcOrd="0" destOrd="1" presId="urn:microsoft.com/office/officeart/2005/8/layout/vList6"/>
    <dgm:cxn modelId="{511EBA14-B759-4FB3-AC05-3DFC01A73D3C}" type="presOf" srcId="{C259FFAC-2421-4D3B-ABB3-7997C5B68F2A}" destId="{26070CCE-128F-475E-A926-B9CB305E292C}" srcOrd="0" destOrd="0" presId="urn:microsoft.com/office/officeart/2005/8/layout/vList6"/>
    <dgm:cxn modelId="{8E662A5B-86D2-4024-ACEF-24BABEC47D1F}" srcId="{C259FFAC-2421-4D3B-ABB3-7997C5B68F2A}" destId="{210F0081-1816-412B-92BF-A25FBC4CF5B0}" srcOrd="2" destOrd="0" parTransId="{CF4C8B97-9B45-4BAE-9B08-2EC56A546A38}" sibTransId="{6D1B1643-8229-4418-A2A8-E5134AA2FC3E}"/>
    <dgm:cxn modelId="{C5F661AC-7202-4070-A045-69C81D051478}" type="presOf" srcId="{4275AB3D-E6C1-4FF0-A035-A22AF009C65D}" destId="{9DBA8D90-5931-4BA5-B45C-0E7FBE7D049D}" srcOrd="0" destOrd="2" presId="urn:microsoft.com/office/officeart/2005/8/layout/vList6"/>
    <dgm:cxn modelId="{0164F75B-B1C1-4479-AB14-7DCA26BA505A}" srcId="{88716856-72ED-4A6F-8744-415A16CA27A5}" destId="{C126FF0D-8040-499E-98EB-1452C23BDDA3}" srcOrd="3" destOrd="0" parTransId="{268D3BDC-D7BE-4406-BB03-2FF4F6354E13}" sibTransId="{69D93566-2015-4899-BA95-EB8BF635FEED}"/>
    <dgm:cxn modelId="{8569EB3C-AB89-4CAE-B8F5-461D63D1F867}" type="presOf" srcId="{75C7A46A-51D5-4657-8BCE-B9C8E8AD52BF}" destId="{BD687EBE-909E-43BA-B6D4-85C11587095B}" srcOrd="0" destOrd="0" presId="urn:microsoft.com/office/officeart/2005/8/layout/vList6"/>
    <dgm:cxn modelId="{5CBF43C5-74A4-4C61-AE78-53692055120E}" type="presOf" srcId="{210F0081-1816-412B-92BF-A25FBC4CF5B0}" destId="{BD687EBE-909E-43BA-B6D4-85C11587095B}" srcOrd="0" destOrd="2" presId="urn:microsoft.com/office/officeart/2005/8/layout/vList6"/>
    <dgm:cxn modelId="{6FEE0310-D6E6-47F0-9FA7-EB9D325CF3C9}" type="presOf" srcId="{88716856-72ED-4A6F-8744-415A16CA27A5}" destId="{DDBA5254-39D4-4ADF-96ED-CCCD49E1819F}" srcOrd="0" destOrd="0" presId="urn:microsoft.com/office/officeart/2005/8/layout/vList6"/>
    <dgm:cxn modelId="{4750E229-6879-4C0E-BC75-780C923D107B}" srcId="{C259FFAC-2421-4D3B-ABB3-7997C5B68F2A}" destId="{75C7A46A-51D5-4657-8BCE-B9C8E8AD52BF}" srcOrd="0" destOrd="0" parTransId="{EDAE44EE-C0F7-4C6F-A55F-6964EF7E32C9}" sibTransId="{E9E6849B-5894-4648-ACB6-0264C12BE8A7}"/>
    <dgm:cxn modelId="{D1B3C561-13FF-4A69-AC1F-FD43886DAC5F}" type="presParOf" srcId="{E9D54607-88CD-463D-B97E-83C161521D2A}" destId="{5E0F0FF7-6A9E-46C7-82C5-9DD6E963912A}" srcOrd="0" destOrd="0" presId="urn:microsoft.com/office/officeart/2005/8/layout/vList6"/>
    <dgm:cxn modelId="{D98B7F04-D2BF-46EE-9173-8C6F059D7FD3}" type="presParOf" srcId="{5E0F0FF7-6A9E-46C7-82C5-9DD6E963912A}" destId="{DDBA5254-39D4-4ADF-96ED-CCCD49E1819F}" srcOrd="0" destOrd="0" presId="urn:microsoft.com/office/officeart/2005/8/layout/vList6"/>
    <dgm:cxn modelId="{F021417F-88E4-4E3A-B1A7-E986B97461D4}" type="presParOf" srcId="{5E0F0FF7-6A9E-46C7-82C5-9DD6E963912A}" destId="{9DBA8D90-5931-4BA5-B45C-0E7FBE7D049D}" srcOrd="1" destOrd="0" presId="urn:microsoft.com/office/officeart/2005/8/layout/vList6"/>
    <dgm:cxn modelId="{F2CC1FF1-9998-4BDE-8B1E-01E6D7A396D9}" type="presParOf" srcId="{E9D54607-88CD-463D-B97E-83C161521D2A}" destId="{7C33E168-63AD-432C-B98D-B4FDC468F66C}" srcOrd="1" destOrd="0" presId="urn:microsoft.com/office/officeart/2005/8/layout/vList6"/>
    <dgm:cxn modelId="{2D96E6DE-835E-4926-A297-9AFFE945D448}" type="presParOf" srcId="{E9D54607-88CD-463D-B97E-83C161521D2A}" destId="{A9C21E42-0E73-4430-8C17-FE4F35BE82C4}" srcOrd="2" destOrd="0" presId="urn:microsoft.com/office/officeart/2005/8/layout/vList6"/>
    <dgm:cxn modelId="{C53CDBFD-7093-4CBC-9238-2DA6A629DFD3}" type="presParOf" srcId="{A9C21E42-0E73-4430-8C17-FE4F35BE82C4}" destId="{26070CCE-128F-475E-A926-B9CB305E292C}" srcOrd="0" destOrd="0" presId="urn:microsoft.com/office/officeart/2005/8/layout/vList6"/>
    <dgm:cxn modelId="{44FFF771-7268-47A7-A59F-AB9AE7493370}" type="presParOf" srcId="{A9C21E42-0E73-4430-8C17-FE4F35BE82C4}" destId="{BD687EBE-909E-43BA-B6D4-85C11587095B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48F4CF2-85C5-4600-8D16-8F8CF9EE1791}" type="doc">
      <dgm:prSet loTypeId="urn:microsoft.com/office/officeart/2005/8/layout/vList4#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FD7508D-BCDE-4FCB-B2D6-8C1C340AE772}">
      <dgm:prSet phldrT="[Текст]" custT="1"/>
      <dgm:spPr/>
      <dgm:t>
        <a:bodyPr/>
        <a:lstStyle/>
        <a:p>
          <a:r>
            <a:rPr lang="ru-RU" sz="2400" dirty="0" smtClean="0"/>
            <a:t>Появление интегрированной интерактивной связи</a:t>
          </a:r>
          <a:endParaRPr lang="ru-RU" sz="2400" dirty="0"/>
        </a:p>
      </dgm:t>
    </dgm:pt>
    <dgm:pt modelId="{7B4BB948-E280-4441-B2C9-E341628CC978}" type="parTrans" cxnId="{8BE38AF1-F683-4D7C-8965-2B7D57152CCF}">
      <dgm:prSet/>
      <dgm:spPr/>
      <dgm:t>
        <a:bodyPr/>
        <a:lstStyle/>
        <a:p>
          <a:endParaRPr lang="ru-RU"/>
        </a:p>
      </dgm:t>
    </dgm:pt>
    <dgm:pt modelId="{7F6FD968-53B2-4AE5-9D57-493365309347}" type="sibTrans" cxnId="{8BE38AF1-F683-4D7C-8965-2B7D57152CCF}">
      <dgm:prSet/>
      <dgm:spPr/>
      <dgm:t>
        <a:bodyPr/>
        <a:lstStyle/>
        <a:p>
          <a:endParaRPr lang="ru-RU"/>
        </a:p>
      </dgm:t>
    </dgm:pt>
    <dgm:pt modelId="{2A192AA6-0A9F-4460-AEDA-8A530CE206C3}">
      <dgm:prSet phldrT="[Текст]" custT="1"/>
      <dgm:spPr/>
      <dgm:t>
        <a:bodyPr/>
        <a:lstStyle/>
        <a:p>
          <a:r>
            <a:rPr lang="ru-RU" sz="2400" dirty="0" smtClean="0"/>
            <a:t>Адаптация под сенсорные компьютеры и новую операционную систему</a:t>
          </a:r>
          <a:endParaRPr lang="ru-RU" sz="2400" dirty="0"/>
        </a:p>
      </dgm:t>
    </dgm:pt>
    <dgm:pt modelId="{97E9204C-DF6E-4A10-B671-34D01171CF3A}" type="parTrans" cxnId="{C3D9B2EB-6DA8-4448-B622-311B0CAA9E86}">
      <dgm:prSet/>
      <dgm:spPr/>
      <dgm:t>
        <a:bodyPr/>
        <a:lstStyle/>
        <a:p>
          <a:endParaRPr lang="ru-RU"/>
        </a:p>
      </dgm:t>
    </dgm:pt>
    <dgm:pt modelId="{CEAE0EF8-DD54-439F-BCDA-27C47C572F6B}" type="sibTrans" cxnId="{C3D9B2EB-6DA8-4448-B622-311B0CAA9E86}">
      <dgm:prSet/>
      <dgm:spPr/>
      <dgm:t>
        <a:bodyPr/>
        <a:lstStyle/>
        <a:p>
          <a:endParaRPr lang="ru-RU"/>
        </a:p>
      </dgm:t>
    </dgm:pt>
    <dgm:pt modelId="{994C8818-061E-4D97-BF40-BC8523A19F8C}">
      <dgm:prSet phldrT="[Текст]" custT="1"/>
      <dgm:spPr/>
      <dgm:t>
        <a:bodyPr/>
        <a:lstStyle/>
        <a:p>
          <a:r>
            <a:rPr lang="ru-RU" sz="2400" dirty="0" smtClean="0"/>
            <a:t>Изменение тройки лидеров социальных сетей</a:t>
          </a:r>
          <a:endParaRPr lang="ru-RU" sz="2400" dirty="0"/>
        </a:p>
      </dgm:t>
    </dgm:pt>
    <dgm:pt modelId="{01D9A0C0-8D2B-4643-82E1-DF55A2CC49E1}" type="parTrans" cxnId="{C3682CDE-F6B0-412D-8B3E-50F53694E866}">
      <dgm:prSet/>
      <dgm:spPr/>
      <dgm:t>
        <a:bodyPr/>
        <a:lstStyle/>
        <a:p>
          <a:endParaRPr lang="ru-RU"/>
        </a:p>
      </dgm:t>
    </dgm:pt>
    <dgm:pt modelId="{BF2824BD-11F0-4B71-AC83-2B2DEDB12179}" type="sibTrans" cxnId="{C3682CDE-F6B0-412D-8B3E-50F53694E866}">
      <dgm:prSet/>
      <dgm:spPr/>
      <dgm:t>
        <a:bodyPr/>
        <a:lstStyle/>
        <a:p>
          <a:endParaRPr lang="ru-RU"/>
        </a:p>
      </dgm:t>
    </dgm:pt>
    <dgm:pt modelId="{0C574243-E40C-4E06-8EFD-5893CCAD5106}">
      <dgm:prSet phldrT="[Текст]" custT="1"/>
      <dgm:spPr/>
      <dgm:t>
        <a:bodyPr/>
        <a:lstStyle/>
        <a:p>
          <a:r>
            <a:rPr lang="ru-RU" sz="2400" dirty="0" smtClean="0"/>
            <a:t>Ужесточение регистрационной политики</a:t>
          </a:r>
          <a:endParaRPr lang="ru-RU" sz="2400" dirty="0"/>
        </a:p>
      </dgm:t>
    </dgm:pt>
    <dgm:pt modelId="{D405F2C1-2045-4081-BA97-6521870D3CA8}" type="parTrans" cxnId="{B6E6ACC9-4426-409A-BDA9-E8278449FA11}">
      <dgm:prSet/>
      <dgm:spPr/>
      <dgm:t>
        <a:bodyPr/>
        <a:lstStyle/>
        <a:p>
          <a:endParaRPr lang="ru-RU"/>
        </a:p>
      </dgm:t>
    </dgm:pt>
    <dgm:pt modelId="{3DDAA052-834D-4218-8ED9-CA651EDB6A71}" type="sibTrans" cxnId="{B6E6ACC9-4426-409A-BDA9-E8278449FA11}">
      <dgm:prSet/>
      <dgm:spPr/>
      <dgm:t>
        <a:bodyPr/>
        <a:lstStyle/>
        <a:p>
          <a:endParaRPr lang="ru-RU"/>
        </a:p>
      </dgm:t>
    </dgm:pt>
    <dgm:pt modelId="{C9D02BAD-40A4-4436-87D3-333F7475B621}">
      <dgm:prSet phldrT="[Текст]" custT="1"/>
      <dgm:spPr/>
      <dgm:t>
        <a:bodyPr/>
        <a:lstStyle/>
        <a:p>
          <a:r>
            <a:rPr lang="ru-RU" sz="2400" dirty="0" smtClean="0"/>
            <a:t>Возрастание экономической роли социальных сетей</a:t>
          </a:r>
          <a:endParaRPr lang="ru-RU" sz="2400" dirty="0"/>
        </a:p>
      </dgm:t>
    </dgm:pt>
    <dgm:pt modelId="{6BC32D7E-06E5-4CF3-A1E3-FA5DC18EE1AD}" type="parTrans" cxnId="{8D400B06-98C0-4DCE-8C44-0381645A48B3}">
      <dgm:prSet/>
      <dgm:spPr/>
      <dgm:t>
        <a:bodyPr/>
        <a:lstStyle/>
        <a:p>
          <a:endParaRPr lang="ru-RU"/>
        </a:p>
      </dgm:t>
    </dgm:pt>
    <dgm:pt modelId="{1C4275BD-7163-4176-B8E4-332073CCB7F7}" type="sibTrans" cxnId="{8D400B06-98C0-4DCE-8C44-0381645A48B3}">
      <dgm:prSet/>
      <dgm:spPr/>
      <dgm:t>
        <a:bodyPr/>
        <a:lstStyle/>
        <a:p>
          <a:endParaRPr lang="ru-RU"/>
        </a:p>
      </dgm:t>
    </dgm:pt>
    <dgm:pt modelId="{BAFC2986-D443-4F1C-B2A6-C844CD068B7C}" type="pres">
      <dgm:prSet presAssocID="{748F4CF2-85C5-4600-8D16-8F8CF9EE1791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799AD6C-7EA9-44E0-A412-3FEAF006F42E}" type="pres">
      <dgm:prSet presAssocID="{EFD7508D-BCDE-4FCB-B2D6-8C1C340AE772}" presName="comp" presStyleCnt="0"/>
      <dgm:spPr/>
      <dgm:t>
        <a:bodyPr/>
        <a:lstStyle/>
        <a:p>
          <a:endParaRPr lang="ru-RU"/>
        </a:p>
      </dgm:t>
    </dgm:pt>
    <dgm:pt modelId="{612A6187-65A5-43BD-AAD7-76180AD2EFE5}" type="pres">
      <dgm:prSet presAssocID="{EFD7508D-BCDE-4FCB-B2D6-8C1C340AE772}" presName="box" presStyleLbl="node1" presStyleIdx="0" presStyleCnt="5"/>
      <dgm:spPr/>
      <dgm:t>
        <a:bodyPr/>
        <a:lstStyle/>
        <a:p>
          <a:endParaRPr lang="ru-RU"/>
        </a:p>
      </dgm:t>
    </dgm:pt>
    <dgm:pt modelId="{6CBF3A24-A6D2-4B2A-AA97-18C93F0A7455}" type="pres">
      <dgm:prSet presAssocID="{EFD7508D-BCDE-4FCB-B2D6-8C1C340AE772}" presName="img" presStyleLbl="fgImgPlace1" presStyleIdx="0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BA17DD51-69C3-47C7-B064-63E7970E8733}" type="pres">
      <dgm:prSet presAssocID="{EFD7508D-BCDE-4FCB-B2D6-8C1C340AE772}" presName="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A6CA82-7CC0-4BD7-81E9-8CF87F7A8AFC}" type="pres">
      <dgm:prSet presAssocID="{7F6FD968-53B2-4AE5-9D57-493365309347}" presName="spacer" presStyleCnt="0"/>
      <dgm:spPr/>
      <dgm:t>
        <a:bodyPr/>
        <a:lstStyle/>
        <a:p>
          <a:endParaRPr lang="ru-RU"/>
        </a:p>
      </dgm:t>
    </dgm:pt>
    <dgm:pt modelId="{5C06E942-77D7-415F-A215-CF3F7BF835A5}" type="pres">
      <dgm:prSet presAssocID="{2A192AA6-0A9F-4460-AEDA-8A530CE206C3}" presName="comp" presStyleCnt="0"/>
      <dgm:spPr/>
      <dgm:t>
        <a:bodyPr/>
        <a:lstStyle/>
        <a:p>
          <a:endParaRPr lang="ru-RU"/>
        </a:p>
      </dgm:t>
    </dgm:pt>
    <dgm:pt modelId="{A97348E5-76AD-49DB-81B2-6E1FB32623D5}" type="pres">
      <dgm:prSet presAssocID="{2A192AA6-0A9F-4460-AEDA-8A530CE206C3}" presName="box" presStyleLbl="node1" presStyleIdx="1" presStyleCnt="5" custScaleY="148098"/>
      <dgm:spPr/>
      <dgm:t>
        <a:bodyPr/>
        <a:lstStyle/>
        <a:p>
          <a:endParaRPr lang="ru-RU"/>
        </a:p>
      </dgm:t>
    </dgm:pt>
    <dgm:pt modelId="{616161E1-0F79-4C6B-AFB1-FB77A311BCE7}" type="pres">
      <dgm:prSet presAssocID="{2A192AA6-0A9F-4460-AEDA-8A530CE206C3}" presName="img" presStyleLbl="fgImgPlace1" presStyleIdx="1" presStyleCnt="5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34A2D9EB-D1E6-4ADF-8344-CF8875ABAAC8}" type="pres">
      <dgm:prSet presAssocID="{2A192AA6-0A9F-4460-AEDA-8A530CE206C3}" presName="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6B7D65-F01E-47B5-A55C-E1BA85581BED}" type="pres">
      <dgm:prSet presAssocID="{CEAE0EF8-DD54-439F-BCDA-27C47C572F6B}" presName="spacer" presStyleCnt="0"/>
      <dgm:spPr/>
      <dgm:t>
        <a:bodyPr/>
        <a:lstStyle/>
        <a:p>
          <a:endParaRPr lang="ru-RU"/>
        </a:p>
      </dgm:t>
    </dgm:pt>
    <dgm:pt modelId="{820A4AE4-EA35-45A7-A7FB-B3373287CB7D}" type="pres">
      <dgm:prSet presAssocID="{994C8818-061E-4D97-BF40-BC8523A19F8C}" presName="comp" presStyleCnt="0"/>
      <dgm:spPr/>
      <dgm:t>
        <a:bodyPr/>
        <a:lstStyle/>
        <a:p>
          <a:endParaRPr lang="ru-RU"/>
        </a:p>
      </dgm:t>
    </dgm:pt>
    <dgm:pt modelId="{0719C84B-5A53-4E9F-8347-7CA51B9133B9}" type="pres">
      <dgm:prSet presAssocID="{994C8818-061E-4D97-BF40-BC8523A19F8C}" presName="box" presStyleLbl="node1" presStyleIdx="2" presStyleCnt="5"/>
      <dgm:spPr/>
      <dgm:t>
        <a:bodyPr/>
        <a:lstStyle/>
        <a:p>
          <a:endParaRPr lang="ru-RU"/>
        </a:p>
      </dgm:t>
    </dgm:pt>
    <dgm:pt modelId="{69A0EB2F-20D2-46E4-9979-ECAD887041A9}" type="pres">
      <dgm:prSet presAssocID="{994C8818-061E-4D97-BF40-BC8523A19F8C}" presName="img" presStyleLbl="fgImgPlace1" presStyleIdx="2" presStyleCnt="5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0869D152-DA94-4ED1-9C6E-DAB10C91B4DE}" type="pres">
      <dgm:prSet presAssocID="{994C8818-061E-4D97-BF40-BC8523A19F8C}" presName="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9966F4-59DD-4C64-B696-BBA438A2D951}" type="pres">
      <dgm:prSet presAssocID="{BF2824BD-11F0-4B71-AC83-2B2DEDB12179}" presName="spacer" presStyleCnt="0"/>
      <dgm:spPr/>
      <dgm:t>
        <a:bodyPr/>
        <a:lstStyle/>
        <a:p>
          <a:endParaRPr lang="ru-RU"/>
        </a:p>
      </dgm:t>
    </dgm:pt>
    <dgm:pt modelId="{E1AF6268-28A3-4D5B-874A-2ACAD143474B}" type="pres">
      <dgm:prSet presAssocID="{0C574243-E40C-4E06-8EFD-5893CCAD5106}" presName="comp" presStyleCnt="0"/>
      <dgm:spPr/>
      <dgm:t>
        <a:bodyPr/>
        <a:lstStyle/>
        <a:p>
          <a:endParaRPr lang="ru-RU"/>
        </a:p>
      </dgm:t>
    </dgm:pt>
    <dgm:pt modelId="{E0A70526-4D29-4CA8-91CA-43A41920B1A4}" type="pres">
      <dgm:prSet presAssocID="{0C574243-E40C-4E06-8EFD-5893CCAD5106}" presName="box" presStyleLbl="node1" presStyleIdx="3" presStyleCnt="5"/>
      <dgm:spPr/>
      <dgm:t>
        <a:bodyPr/>
        <a:lstStyle/>
        <a:p>
          <a:endParaRPr lang="ru-RU"/>
        </a:p>
      </dgm:t>
    </dgm:pt>
    <dgm:pt modelId="{488E52FC-6A13-4F96-9602-C5121896DAF8}" type="pres">
      <dgm:prSet presAssocID="{0C574243-E40C-4E06-8EFD-5893CCAD5106}" presName="img" presStyleLbl="fgImgPlace1" presStyleIdx="3" presStyleCnt="5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3AD329C9-9000-4D4D-B928-43D1D64BD6FE}" type="pres">
      <dgm:prSet presAssocID="{0C574243-E40C-4E06-8EFD-5893CCAD5106}" presName="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833061-8AB0-480F-BC47-1F10CCB83F72}" type="pres">
      <dgm:prSet presAssocID="{3DDAA052-834D-4218-8ED9-CA651EDB6A71}" presName="spacer" presStyleCnt="0"/>
      <dgm:spPr/>
      <dgm:t>
        <a:bodyPr/>
        <a:lstStyle/>
        <a:p>
          <a:endParaRPr lang="ru-RU"/>
        </a:p>
      </dgm:t>
    </dgm:pt>
    <dgm:pt modelId="{2782164B-9AD6-4449-A401-512B49C29ED6}" type="pres">
      <dgm:prSet presAssocID="{C9D02BAD-40A4-4436-87D3-333F7475B621}" presName="comp" presStyleCnt="0"/>
      <dgm:spPr/>
      <dgm:t>
        <a:bodyPr/>
        <a:lstStyle/>
        <a:p>
          <a:endParaRPr lang="ru-RU"/>
        </a:p>
      </dgm:t>
    </dgm:pt>
    <dgm:pt modelId="{9C968D6D-DDBD-4D12-89CD-F19D07574A6D}" type="pres">
      <dgm:prSet presAssocID="{C9D02BAD-40A4-4436-87D3-333F7475B621}" presName="box" presStyleLbl="node1" presStyleIdx="4" presStyleCnt="5"/>
      <dgm:spPr/>
      <dgm:t>
        <a:bodyPr/>
        <a:lstStyle/>
        <a:p>
          <a:endParaRPr lang="ru-RU"/>
        </a:p>
      </dgm:t>
    </dgm:pt>
    <dgm:pt modelId="{63F28C89-391B-4FC1-B4FB-4FE540C2989A}" type="pres">
      <dgm:prSet presAssocID="{C9D02BAD-40A4-4436-87D3-333F7475B621}" presName="img" presStyleLbl="fgImgPlace1" presStyleIdx="4" presStyleCnt="5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9CB16CB0-EA77-4E01-8335-8BC6674BACE4}" type="pres">
      <dgm:prSet presAssocID="{C9D02BAD-40A4-4436-87D3-333F7475B621}" presName="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D05317E-DDC8-44A2-9CF2-0B1135B9D7E0}" type="presOf" srcId="{2A192AA6-0A9F-4460-AEDA-8A530CE206C3}" destId="{A97348E5-76AD-49DB-81B2-6E1FB32623D5}" srcOrd="0" destOrd="0" presId="urn:microsoft.com/office/officeart/2005/8/layout/vList4#1"/>
    <dgm:cxn modelId="{677DF4BA-4EEA-4E11-B18C-208ED27761C1}" type="presOf" srcId="{2A192AA6-0A9F-4460-AEDA-8A530CE206C3}" destId="{34A2D9EB-D1E6-4ADF-8344-CF8875ABAAC8}" srcOrd="1" destOrd="0" presId="urn:microsoft.com/office/officeart/2005/8/layout/vList4#1"/>
    <dgm:cxn modelId="{D1741DBE-687D-4223-9F1E-A67F3A944E28}" type="presOf" srcId="{C9D02BAD-40A4-4436-87D3-333F7475B621}" destId="{9CB16CB0-EA77-4E01-8335-8BC6674BACE4}" srcOrd="1" destOrd="0" presId="urn:microsoft.com/office/officeart/2005/8/layout/vList4#1"/>
    <dgm:cxn modelId="{1A76E355-A260-4D31-A32E-50F71DB51FE5}" type="presOf" srcId="{0C574243-E40C-4E06-8EFD-5893CCAD5106}" destId="{3AD329C9-9000-4D4D-B928-43D1D64BD6FE}" srcOrd="1" destOrd="0" presId="urn:microsoft.com/office/officeart/2005/8/layout/vList4#1"/>
    <dgm:cxn modelId="{7B3F8C41-5BE1-4BD6-A7A5-CF63DEA4978C}" type="presOf" srcId="{748F4CF2-85C5-4600-8D16-8F8CF9EE1791}" destId="{BAFC2986-D443-4F1C-B2A6-C844CD068B7C}" srcOrd="0" destOrd="0" presId="urn:microsoft.com/office/officeart/2005/8/layout/vList4#1"/>
    <dgm:cxn modelId="{8BE38AF1-F683-4D7C-8965-2B7D57152CCF}" srcId="{748F4CF2-85C5-4600-8D16-8F8CF9EE1791}" destId="{EFD7508D-BCDE-4FCB-B2D6-8C1C340AE772}" srcOrd="0" destOrd="0" parTransId="{7B4BB948-E280-4441-B2C9-E341628CC978}" sibTransId="{7F6FD968-53B2-4AE5-9D57-493365309347}"/>
    <dgm:cxn modelId="{C3D9B2EB-6DA8-4448-B622-311B0CAA9E86}" srcId="{748F4CF2-85C5-4600-8D16-8F8CF9EE1791}" destId="{2A192AA6-0A9F-4460-AEDA-8A530CE206C3}" srcOrd="1" destOrd="0" parTransId="{97E9204C-DF6E-4A10-B671-34D01171CF3A}" sibTransId="{CEAE0EF8-DD54-439F-BCDA-27C47C572F6B}"/>
    <dgm:cxn modelId="{EEEEC279-C368-436F-9CD9-893EFC0499BD}" type="presOf" srcId="{994C8818-061E-4D97-BF40-BC8523A19F8C}" destId="{0869D152-DA94-4ED1-9C6E-DAB10C91B4DE}" srcOrd="1" destOrd="0" presId="urn:microsoft.com/office/officeart/2005/8/layout/vList4#1"/>
    <dgm:cxn modelId="{6B0734A9-42A3-4621-AE19-6E633E732F3F}" type="presOf" srcId="{C9D02BAD-40A4-4436-87D3-333F7475B621}" destId="{9C968D6D-DDBD-4D12-89CD-F19D07574A6D}" srcOrd="0" destOrd="0" presId="urn:microsoft.com/office/officeart/2005/8/layout/vList4#1"/>
    <dgm:cxn modelId="{46C51268-FC92-4A01-9BD0-121F53CB6B15}" type="presOf" srcId="{0C574243-E40C-4E06-8EFD-5893CCAD5106}" destId="{E0A70526-4D29-4CA8-91CA-43A41920B1A4}" srcOrd="0" destOrd="0" presId="urn:microsoft.com/office/officeart/2005/8/layout/vList4#1"/>
    <dgm:cxn modelId="{32054D85-E735-4C11-B9CD-C242A8A773CA}" type="presOf" srcId="{EFD7508D-BCDE-4FCB-B2D6-8C1C340AE772}" destId="{612A6187-65A5-43BD-AAD7-76180AD2EFE5}" srcOrd="0" destOrd="0" presId="urn:microsoft.com/office/officeart/2005/8/layout/vList4#1"/>
    <dgm:cxn modelId="{F039CB6C-FE4D-486D-9483-77840068B2E8}" type="presOf" srcId="{994C8818-061E-4D97-BF40-BC8523A19F8C}" destId="{0719C84B-5A53-4E9F-8347-7CA51B9133B9}" srcOrd="0" destOrd="0" presId="urn:microsoft.com/office/officeart/2005/8/layout/vList4#1"/>
    <dgm:cxn modelId="{B6E6ACC9-4426-409A-BDA9-E8278449FA11}" srcId="{748F4CF2-85C5-4600-8D16-8F8CF9EE1791}" destId="{0C574243-E40C-4E06-8EFD-5893CCAD5106}" srcOrd="3" destOrd="0" parTransId="{D405F2C1-2045-4081-BA97-6521870D3CA8}" sibTransId="{3DDAA052-834D-4218-8ED9-CA651EDB6A71}"/>
    <dgm:cxn modelId="{C3682CDE-F6B0-412D-8B3E-50F53694E866}" srcId="{748F4CF2-85C5-4600-8D16-8F8CF9EE1791}" destId="{994C8818-061E-4D97-BF40-BC8523A19F8C}" srcOrd="2" destOrd="0" parTransId="{01D9A0C0-8D2B-4643-82E1-DF55A2CC49E1}" sibTransId="{BF2824BD-11F0-4B71-AC83-2B2DEDB12179}"/>
    <dgm:cxn modelId="{7885E523-0B3F-4D11-8425-3B0291986914}" type="presOf" srcId="{EFD7508D-BCDE-4FCB-B2D6-8C1C340AE772}" destId="{BA17DD51-69C3-47C7-B064-63E7970E8733}" srcOrd="1" destOrd="0" presId="urn:microsoft.com/office/officeart/2005/8/layout/vList4#1"/>
    <dgm:cxn modelId="{8D400B06-98C0-4DCE-8C44-0381645A48B3}" srcId="{748F4CF2-85C5-4600-8D16-8F8CF9EE1791}" destId="{C9D02BAD-40A4-4436-87D3-333F7475B621}" srcOrd="4" destOrd="0" parTransId="{6BC32D7E-06E5-4CF3-A1E3-FA5DC18EE1AD}" sibTransId="{1C4275BD-7163-4176-B8E4-332073CCB7F7}"/>
    <dgm:cxn modelId="{CD83DE51-99BC-4B70-8D50-EB4F755629C6}" type="presParOf" srcId="{BAFC2986-D443-4F1C-B2A6-C844CD068B7C}" destId="{3799AD6C-7EA9-44E0-A412-3FEAF006F42E}" srcOrd="0" destOrd="0" presId="urn:microsoft.com/office/officeart/2005/8/layout/vList4#1"/>
    <dgm:cxn modelId="{4DBDBFF3-B632-4FA5-85A2-25CA9F16DDCD}" type="presParOf" srcId="{3799AD6C-7EA9-44E0-A412-3FEAF006F42E}" destId="{612A6187-65A5-43BD-AAD7-76180AD2EFE5}" srcOrd="0" destOrd="0" presId="urn:microsoft.com/office/officeart/2005/8/layout/vList4#1"/>
    <dgm:cxn modelId="{9B741F11-0599-417A-8C20-B2A46A340234}" type="presParOf" srcId="{3799AD6C-7EA9-44E0-A412-3FEAF006F42E}" destId="{6CBF3A24-A6D2-4B2A-AA97-18C93F0A7455}" srcOrd="1" destOrd="0" presId="urn:microsoft.com/office/officeart/2005/8/layout/vList4#1"/>
    <dgm:cxn modelId="{FC53C689-743E-419C-9B91-803F29BA530D}" type="presParOf" srcId="{3799AD6C-7EA9-44E0-A412-3FEAF006F42E}" destId="{BA17DD51-69C3-47C7-B064-63E7970E8733}" srcOrd="2" destOrd="0" presId="urn:microsoft.com/office/officeart/2005/8/layout/vList4#1"/>
    <dgm:cxn modelId="{9F2FCF85-9246-4F28-BFD0-EECAFE59725B}" type="presParOf" srcId="{BAFC2986-D443-4F1C-B2A6-C844CD068B7C}" destId="{11A6CA82-7CC0-4BD7-81E9-8CF87F7A8AFC}" srcOrd="1" destOrd="0" presId="urn:microsoft.com/office/officeart/2005/8/layout/vList4#1"/>
    <dgm:cxn modelId="{6DDEEE4D-9D03-49BF-A19D-FC700B3A8C0B}" type="presParOf" srcId="{BAFC2986-D443-4F1C-B2A6-C844CD068B7C}" destId="{5C06E942-77D7-415F-A215-CF3F7BF835A5}" srcOrd="2" destOrd="0" presId="urn:microsoft.com/office/officeart/2005/8/layout/vList4#1"/>
    <dgm:cxn modelId="{20D53E16-552B-44F2-A84A-3482214B4C61}" type="presParOf" srcId="{5C06E942-77D7-415F-A215-CF3F7BF835A5}" destId="{A97348E5-76AD-49DB-81B2-6E1FB32623D5}" srcOrd="0" destOrd="0" presId="urn:microsoft.com/office/officeart/2005/8/layout/vList4#1"/>
    <dgm:cxn modelId="{C83E6FBC-5EB9-4F77-852B-543D56CB1C7D}" type="presParOf" srcId="{5C06E942-77D7-415F-A215-CF3F7BF835A5}" destId="{616161E1-0F79-4C6B-AFB1-FB77A311BCE7}" srcOrd="1" destOrd="0" presId="urn:microsoft.com/office/officeart/2005/8/layout/vList4#1"/>
    <dgm:cxn modelId="{74B9204A-06A9-47DF-9728-9082C3832E52}" type="presParOf" srcId="{5C06E942-77D7-415F-A215-CF3F7BF835A5}" destId="{34A2D9EB-D1E6-4ADF-8344-CF8875ABAAC8}" srcOrd="2" destOrd="0" presId="urn:microsoft.com/office/officeart/2005/8/layout/vList4#1"/>
    <dgm:cxn modelId="{79B4C9CB-B4EA-447B-8768-6BE6C1E96BA8}" type="presParOf" srcId="{BAFC2986-D443-4F1C-B2A6-C844CD068B7C}" destId="{DC6B7D65-F01E-47B5-A55C-E1BA85581BED}" srcOrd="3" destOrd="0" presId="urn:microsoft.com/office/officeart/2005/8/layout/vList4#1"/>
    <dgm:cxn modelId="{34F97074-D75E-42BE-B7BB-F2D3A1BAAED0}" type="presParOf" srcId="{BAFC2986-D443-4F1C-B2A6-C844CD068B7C}" destId="{820A4AE4-EA35-45A7-A7FB-B3373287CB7D}" srcOrd="4" destOrd="0" presId="urn:microsoft.com/office/officeart/2005/8/layout/vList4#1"/>
    <dgm:cxn modelId="{1CA56242-75D7-4E24-A5D2-803D72345B31}" type="presParOf" srcId="{820A4AE4-EA35-45A7-A7FB-B3373287CB7D}" destId="{0719C84B-5A53-4E9F-8347-7CA51B9133B9}" srcOrd="0" destOrd="0" presId="urn:microsoft.com/office/officeart/2005/8/layout/vList4#1"/>
    <dgm:cxn modelId="{6B3AB0D1-9F4C-462A-8B11-62FD81FE2437}" type="presParOf" srcId="{820A4AE4-EA35-45A7-A7FB-B3373287CB7D}" destId="{69A0EB2F-20D2-46E4-9979-ECAD887041A9}" srcOrd="1" destOrd="0" presId="urn:microsoft.com/office/officeart/2005/8/layout/vList4#1"/>
    <dgm:cxn modelId="{ADEA0D70-4BF9-4026-B4F7-079F12B1AC0F}" type="presParOf" srcId="{820A4AE4-EA35-45A7-A7FB-B3373287CB7D}" destId="{0869D152-DA94-4ED1-9C6E-DAB10C91B4DE}" srcOrd="2" destOrd="0" presId="urn:microsoft.com/office/officeart/2005/8/layout/vList4#1"/>
    <dgm:cxn modelId="{3B8D9F8A-2B44-44AD-9E22-565DECDDFB37}" type="presParOf" srcId="{BAFC2986-D443-4F1C-B2A6-C844CD068B7C}" destId="{539966F4-59DD-4C64-B696-BBA438A2D951}" srcOrd="5" destOrd="0" presId="urn:microsoft.com/office/officeart/2005/8/layout/vList4#1"/>
    <dgm:cxn modelId="{6482EF36-5C9D-40B5-B647-6BB4F46C0968}" type="presParOf" srcId="{BAFC2986-D443-4F1C-B2A6-C844CD068B7C}" destId="{E1AF6268-28A3-4D5B-874A-2ACAD143474B}" srcOrd="6" destOrd="0" presId="urn:microsoft.com/office/officeart/2005/8/layout/vList4#1"/>
    <dgm:cxn modelId="{BBC45665-A248-4B30-BC3A-0D1300C6EA8F}" type="presParOf" srcId="{E1AF6268-28A3-4D5B-874A-2ACAD143474B}" destId="{E0A70526-4D29-4CA8-91CA-43A41920B1A4}" srcOrd="0" destOrd="0" presId="urn:microsoft.com/office/officeart/2005/8/layout/vList4#1"/>
    <dgm:cxn modelId="{7367C2A4-FCBC-4594-80FF-37AF5738F1BC}" type="presParOf" srcId="{E1AF6268-28A3-4D5B-874A-2ACAD143474B}" destId="{488E52FC-6A13-4F96-9602-C5121896DAF8}" srcOrd="1" destOrd="0" presId="urn:microsoft.com/office/officeart/2005/8/layout/vList4#1"/>
    <dgm:cxn modelId="{72C49270-5CA4-45CE-89C9-B67C1DFF5B29}" type="presParOf" srcId="{E1AF6268-28A3-4D5B-874A-2ACAD143474B}" destId="{3AD329C9-9000-4D4D-B928-43D1D64BD6FE}" srcOrd="2" destOrd="0" presId="urn:microsoft.com/office/officeart/2005/8/layout/vList4#1"/>
    <dgm:cxn modelId="{7EB75720-43B7-4311-8619-ED80CED0B2EA}" type="presParOf" srcId="{BAFC2986-D443-4F1C-B2A6-C844CD068B7C}" destId="{18833061-8AB0-480F-BC47-1F10CCB83F72}" srcOrd="7" destOrd="0" presId="urn:microsoft.com/office/officeart/2005/8/layout/vList4#1"/>
    <dgm:cxn modelId="{D63FF777-8A78-4F4A-94FF-75CCBB92BFD5}" type="presParOf" srcId="{BAFC2986-D443-4F1C-B2A6-C844CD068B7C}" destId="{2782164B-9AD6-4449-A401-512B49C29ED6}" srcOrd="8" destOrd="0" presId="urn:microsoft.com/office/officeart/2005/8/layout/vList4#1"/>
    <dgm:cxn modelId="{2C75F5FF-45CB-4A8A-AE73-A27F580A1F64}" type="presParOf" srcId="{2782164B-9AD6-4449-A401-512B49C29ED6}" destId="{9C968D6D-DDBD-4D12-89CD-F19D07574A6D}" srcOrd="0" destOrd="0" presId="urn:microsoft.com/office/officeart/2005/8/layout/vList4#1"/>
    <dgm:cxn modelId="{34561589-DEBF-46D9-B587-34154CD7DB58}" type="presParOf" srcId="{2782164B-9AD6-4449-A401-512B49C29ED6}" destId="{63F28C89-391B-4FC1-B4FB-4FE540C2989A}" srcOrd="1" destOrd="0" presId="urn:microsoft.com/office/officeart/2005/8/layout/vList4#1"/>
    <dgm:cxn modelId="{CF9CA9D6-EDA9-4FA6-A8AF-E2678911DD59}" type="presParOf" srcId="{2782164B-9AD6-4449-A401-512B49C29ED6}" destId="{9CB16CB0-EA77-4E01-8335-8BC6674BACE4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C220033-5D2A-4F44-9BEB-B6BCEF7D2F7A}" type="doc">
      <dgm:prSet loTypeId="urn:microsoft.com/office/officeart/2005/8/layout/matrix1" loCatId="matrix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56BCD38-F658-4312-8995-204C72701696}">
      <dgm:prSet phldrT="[Текст]" custT="1"/>
      <dgm:spPr/>
      <dgm:t>
        <a:bodyPr/>
        <a:lstStyle/>
        <a:p>
          <a:r>
            <a:rPr lang="ru-RU" sz="2400" b="1" dirty="0" smtClean="0"/>
            <a:t>Проблемы развития социальных сетей</a:t>
          </a:r>
          <a:endParaRPr lang="ru-RU" sz="2400" b="1" dirty="0"/>
        </a:p>
      </dgm:t>
    </dgm:pt>
    <dgm:pt modelId="{8552D82D-F012-4A7A-9B68-C64AE2FF315C}" type="parTrans" cxnId="{12975DC1-C487-47FC-880B-21F95EBC46A6}">
      <dgm:prSet/>
      <dgm:spPr/>
      <dgm:t>
        <a:bodyPr/>
        <a:lstStyle/>
        <a:p>
          <a:endParaRPr lang="ru-RU"/>
        </a:p>
      </dgm:t>
    </dgm:pt>
    <dgm:pt modelId="{200DB5DA-0B1E-4E2E-ABF4-1F863F96C7A6}" type="sibTrans" cxnId="{12975DC1-C487-47FC-880B-21F95EBC46A6}">
      <dgm:prSet/>
      <dgm:spPr/>
      <dgm:t>
        <a:bodyPr/>
        <a:lstStyle/>
        <a:p>
          <a:endParaRPr lang="ru-RU"/>
        </a:p>
      </dgm:t>
    </dgm:pt>
    <dgm:pt modelId="{645E1FB2-1D59-4FA0-B1CF-281FC6725D1D}">
      <dgm:prSet phldrT="[Текст]" custT="1"/>
      <dgm:spPr/>
      <dgm:t>
        <a:bodyPr/>
        <a:lstStyle/>
        <a:p>
          <a:r>
            <a:rPr lang="ru-RU" sz="3200" dirty="0" smtClean="0"/>
            <a:t>Проблема приватности</a:t>
          </a:r>
          <a:endParaRPr lang="ru-RU" sz="3200" dirty="0"/>
        </a:p>
      </dgm:t>
    </dgm:pt>
    <dgm:pt modelId="{49E70004-1D37-48A2-9546-51378A092961}" type="parTrans" cxnId="{AA608F4D-AF09-4624-8517-00D5116DB4EF}">
      <dgm:prSet/>
      <dgm:spPr/>
      <dgm:t>
        <a:bodyPr/>
        <a:lstStyle/>
        <a:p>
          <a:endParaRPr lang="ru-RU"/>
        </a:p>
      </dgm:t>
    </dgm:pt>
    <dgm:pt modelId="{B4665E5A-D599-42DA-9360-E05844EDFB72}" type="sibTrans" cxnId="{AA608F4D-AF09-4624-8517-00D5116DB4EF}">
      <dgm:prSet/>
      <dgm:spPr/>
      <dgm:t>
        <a:bodyPr/>
        <a:lstStyle/>
        <a:p>
          <a:endParaRPr lang="ru-RU"/>
        </a:p>
      </dgm:t>
    </dgm:pt>
    <dgm:pt modelId="{36EDF0A2-FCE4-4660-A791-AC2C8B4E247C}">
      <dgm:prSet phldrT="[Текст]"/>
      <dgm:spPr/>
      <dgm:t>
        <a:bodyPr/>
        <a:lstStyle/>
        <a:p>
          <a:endParaRPr lang="ru-RU" dirty="0"/>
        </a:p>
      </dgm:t>
    </dgm:pt>
    <dgm:pt modelId="{3EBF23BF-C44B-47C7-8E1A-7B3AC18F5D43}" type="parTrans" cxnId="{F7D9C947-63E5-4358-A599-E00ED98AA6EF}">
      <dgm:prSet/>
      <dgm:spPr/>
      <dgm:t>
        <a:bodyPr/>
        <a:lstStyle/>
        <a:p>
          <a:endParaRPr lang="ru-RU"/>
        </a:p>
      </dgm:t>
    </dgm:pt>
    <dgm:pt modelId="{95AD5134-AC58-4911-80AF-F40CF4A196C3}" type="sibTrans" cxnId="{F7D9C947-63E5-4358-A599-E00ED98AA6EF}">
      <dgm:prSet/>
      <dgm:spPr/>
      <dgm:t>
        <a:bodyPr/>
        <a:lstStyle/>
        <a:p>
          <a:endParaRPr lang="ru-RU"/>
        </a:p>
      </dgm:t>
    </dgm:pt>
    <dgm:pt modelId="{771D7E5B-6A49-4E21-9A77-08A3C8C4B3C9}">
      <dgm:prSet phldrT="[Текст]"/>
      <dgm:spPr/>
      <dgm:t>
        <a:bodyPr/>
        <a:lstStyle/>
        <a:p>
          <a:endParaRPr lang="ru-RU"/>
        </a:p>
      </dgm:t>
    </dgm:pt>
    <dgm:pt modelId="{A3DFB188-031F-4C36-AF17-8F8339097D7E}" type="parTrans" cxnId="{DCDE6E20-1E55-4691-8F9C-DF4CC2E331B7}">
      <dgm:prSet/>
      <dgm:spPr/>
      <dgm:t>
        <a:bodyPr/>
        <a:lstStyle/>
        <a:p>
          <a:endParaRPr lang="ru-RU"/>
        </a:p>
      </dgm:t>
    </dgm:pt>
    <dgm:pt modelId="{A7BBFB76-0868-405D-B087-F2422C4E370D}" type="sibTrans" cxnId="{DCDE6E20-1E55-4691-8F9C-DF4CC2E331B7}">
      <dgm:prSet/>
      <dgm:spPr/>
      <dgm:t>
        <a:bodyPr/>
        <a:lstStyle/>
        <a:p>
          <a:endParaRPr lang="ru-RU"/>
        </a:p>
      </dgm:t>
    </dgm:pt>
    <dgm:pt modelId="{4B84D599-227E-418D-9412-C1C67359AEEE}">
      <dgm:prSet phldrT="[Текст]"/>
      <dgm:spPr/>
      <dgm:t>
        <a:bodyPr/>
        <a:lstStyle/>
        <a:p>
          <a:endParaRPr lang="ru-RU" dirty="0"/>
        </a:p>
      </dgm:t>
    </dgm:pt>
    <dgm:pt modelId="{640BC321-476D-41BA-AA75-29F722A86DFE}" type="parTrans" cxnId="{C3B1E16A-0AD2-4679-A942-20D905FB454B}">
      <dgm:prSet/>
      <dgm:spPr/>
      <dgm:t>
        <a:bodyPr/>
        <a:lstStyle/>
        <a:p>
          <a:endParaRPr lang="ru-RU"/>
        </a:p>
      </dgm:t>
    </dgm:pt>
    <dgm:pt modelId="{9BE2C9FC-51D7-485F-B7EA-3178824EFB7D}" type="sibTrans" cxnId="{C3B1E16A-0AD2-4679-A942-20D905FB454B}">
      <dgm:prSet/>
      <dgm:spPr/>
      <dgm:t>
        <a:bodyPr/>
        <a:lstStyle/>
        <a:p>
          <a:endParaRPr lang="ru-RU"/>
        </a:p>
      </dgm:t>
    </dgm:pt>
    <dgm:pt modelId="{1200F01D-6CA5-42F5-834B-D6F464B1C03B}">
      <dgm:prSet phldrT="[Текст]"/>
      <dgm:spPr/>
      <dgm:t>
        <a:bodyPr/>
        <a:lstStyle/>
        <a:p>
          <a:endParaRPr lang="ru-RU"/>
        </a:p>
      </dgm:t>
    </dgm:pt>
    <dgm:pt modelId="{CC7FAFD0-0747-460C-847F-B217888CB3B8}" type="parTrans" cxnId="{5DD32EE6-2C23-4E84-9457-DF486CED1968}">
      <dgm:prSet/>
      <dgm:spPr/>
      <dgm:t>
        <a:bodyPr/>
        <a:lstStyle/>
        <a:p>
          <a:endParaRPr lang="ru-RU"/>
        </a:p>
      </dgm:t>
    </dgm:pt>
    <dgm:pt modelId="{5630E2DD-A594-486F-93BC-E24CBA69F12B}" type="sibTrans" cxnId="{5DD32EE6-2C23-4E84-9457-DF486CED1968}">
      <dgm:prSet/>
      <dgm:spPr/>
      <dgm:t>
        <a:bodyPr/>
        <a:lstStyle/>
        <a:p>
          <a:endParaRPr lang="ru-RU"/>
        </a:p>
      </dgm:t>
    </dgm:pt>
    <dgm:pt modelId="{6B3805B5-B414-4094-AA36-DF7D272A68D2}">
      <dgm:prSet phldrT="[Текст]"/>
      <dgm:spPr/>
      <dgm:t>
        <a:bodyPr/>
        <a:lstStyle/>
        <a:p>
          <a:endParaRPr lang="ru-RU" dirty="0"/>
        </a:p>
      </dgm:t>
    </dgm:pt>
    <dgm:pt modelId="{EB1DCB2F-2CBC-4063-B2CA-D6575A091504}" type="parTrans" cxnId="{395CD3B2-F19C-4CF6-A62D-01ACF03841B1}">
      <dgm:prSet/>
      <dgm:spPr/>
      <dgm:t>
        <a:bodyPr/>
        <a:lstStyle/>
        <a:p>
          <a:endParaRPr lang="ru-RU"/>
        </a:p>
      </dgm:t>
    </dgm:pt>
    <dgm:pt modelId="{883CFCBA-E33F-4719-A41F-DED1D79987DB}" type="sibTrans" cxnId="{395CD3B2-F19C-4CF6-A62D-01ACF03841B1}">
      <dgm:prSet/>
      <dgm:spPr/>
      <dgm:t>
        <a:bodyPr/>
        <a:lstStyle/>
        <a:p>
          <a:endParaRPr lang="ru-RU"/>
        </a:p>
      </dgm:t>
    </dgm:pt>
    <dgm:pt modelId="{D02AFEF9-9921-499C-BE22-5B633E6F86BF}">
      <dgm:prSet/>
      <dgm:spPr/>
      <dgm:t>
        <a:bodyPr/>
        <a:lstStyle/>
        <a:p>
          <a:endParaRPr lang="ru-RU"/>
        </a:p>
      </dgm:t>
    </dgm:pt>
    <dgm:pt modelId="{BA5CE408-759C-45B5-A890-577F50A1FA69}" type="parTrans" cxnId="{86596274-6D70-40A3-85D9-74D94E4677A0}">
      <dgm:prSet/>
      <dgm:spPr/>
      <dgm:t>
        <a:bodyPr/>
        <a:lstStyle/>
        <a:p>
          <a:endParaRPr lang="ru-RU"/>
        </a:p>
      </dgm:t>
    </dgm:pt>
    <dgm:pt modelId="{AF459EB4-DA18-4B33-B44A-A30C8413F70D}" type="sibTrans" cxnId="{86596274-6D70-40A3-85D9-74D94E4677A0}">
      <dgm:prSet/>
      <dgm:spPr/>
      <dgm:t>
        <a:bodyPr/>
        <a:lstStyle/>
        <a:p>
          <a:endParaRPr lang="ru-RU"/>
        </a:p>
      </dgm:t>
    </dgm:pt>
    <dgm:pt modelId="{083A8F0B-625E-47CD-9FDA-1EEB304F927C}">
      <dgm:prSet custT="1"/>
      <dgm:spPr/>
      <dgm:t>
        <a:bodyPr/>
        <a:lstStyle/>
        <a:p>
          <a:r>
            <a:rPr lang="ru-RU" sz="3200" dirty="0" smtClean="0"/>
            <a:t>Проблема свободы слова</a:t>
          </a:r>
          <a:endParaRPr lang="ru-RU" sz="3200" dirty="0"/>
        </a:p>
      </dgm:t>
    </dgm:pt>
    <dgm:pt modelId="{AE1BA88E-39FA-4EAB-BA3E-75C704623E3C}" type="parTrans" cxnId="{501147CF-3662-4F24-AFBE-14996E7EF080}">
      <dgm:prSet/>
      <dgm:spPr/>
      <dgm:t>
        <a:bodyPr/>
        <a:lstStyle/>
        <a:p>
          <a:endParaRPr lang="ru-RU"/>
        </a:p>
      </dgm:t>
    </dgm:pt>
    <dgm:pt modelId="{8CED8384-12CC-458C-B5A5-5B479A00760E}" type="sibTrans" cxnId="{501147CF-3662-4F24-AFBE-14996E7EF080}">
      <dgm:prSet/>
      <dgm:spPr/>
      <dgm:t>
        <a:bodyPr/>
        <a:lstStyle/>
        <a:p>
          <a:endParaRPr lang="ru-RU"/>
        </a:p>
      </dgm:t>
    </dgm:pt>
    <dgm:pt modelId="{E7F7827B-CAC0-47F6-AB94-C1FD018FC2AE}">
      <dgm:prSet/>
      <dgm:spPr/>
      <dgm:t>
        <a:bodyPr/>
        <a:lstStyle/>
        <a:p>
          <a:r>
            <a:rPr lang="ru-RU" dirty="0" smtClean="0"/>
            <a:t>Небольшая полезность</a:t>
          </a:r>
          <a:endParaRPr lang="ru-RU" dirty="0"/>
        </a:p>
      </dgm:t>
    </dgm:pt>
    <dgm:pt modelId="{E1C28E30-972C-4E0D-A64F-66718B135BC3}" type="parTrans" cxnId="{E6E67521-E0F3-494B-905D-1ACDC37A20E1}">
      <dgm:prSet/>
      <dgm:spPr/>
      <dgm:t>
        <a:bodyPr/>
        <a:lstStyle/>
        <a:p>
          <a:endParaRPr lang="ru-RU"/>
        </a:p>
      </dgm:t>
    </dgm:pt>
    <dgm:pt modelId="{FD4A3737-3D69-4CC1-95E6-77CD03B44AE4}" type="sibTrans" cxnId="{E6E67521-E0F3-494B-905D-1ACDC37A20E1}">
      <dgm:prSet/>
      <dgm:spPr/>
      <dgm:t>
        <a:bodyPr/>
        <a:lstStyle/>
        <a:p>
          <a:endParaRPr lang="ru-RU"/>
        </a:p>
      </dgm:t>
    </dgm:pt>
    <dgm:pt modelId="{71E27504-5E3A-4196-9999-858A1CFCDB86}">
      <dgm:prSet/>
      <dgm:spPr/>
      <dgm:t>
        <a:bodyPr/>
        <a:lstStyle/>
        <a:p>
          <a:r>
            <a:rPr lang="ru-RU" dirty="0" smtClean="0"/>
            <a:t>Зависимость от социальных сетей</a:t>
          </a:r>
          <a:endParaRPr lang="ru-RU" dirty="0"/>
        </a:p>
      </dgm:t>
    </dgm:pt>
    <dgm:pt modelId="{6FDA5ED0-622B-4C70-A81C-E9B5CCD4CE01}" type="parTrans" cxnId="{DEB33034-7B6D-47B4-BE99-74B9E69C76EE}">
      <dgm:prSet/>
      <dgm:spPr/>
      <dgm:t>
        <a:bodyPr/>
        <a:lstStyle/>
        <a:p>
          <a:endParaRPr lang="ru-RU"/>
        </a:p>
      </dgm:t>
    </dgm:pt>
    <dgm:pt modelId="{774C08DC-E758-49D0-BAE0-54FADE4C9CAC}" type="sibTrans" cxnId="{DEB33034-7B6D-47B4-BE99-74B9E69C76EE}">
      <dgm:prSet/>
      <dgm:spPr/>
      <dgm:t>
        <a:bodyPr/>
        <a:lstStyle/>
        <a:p>
          <a:endParaRPr lang="ru-RU"/>
        </a:p>
      </dgm:t>
    </dgm:pt>
    <dgm:pt modelId="{BB2E6C89-F0C8-4E7C-8483-31202AFC167E}" type="pres">
      <dgm:prSet presAssocID="{2C220033-5D2A-4F44-9BEB-B6BCEF7D2F7A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FE5F903-509B-48A0-AF7F-0E1FF4BDB284}" type="pres">
      <dgm:prSet presAssocID="{2C220033-5D2A-4F44-9BEB-B6BCEF7D2F7A}" presName="matrix" presStyleCnt="0"/>
      <dgm:spPr/>
    </dgm:pt>
    <dgm:pt modelId="{6D294767-C83C-46E6-B5AF-9D6703D8E5B5}" type="pres">
      <dgm:prSet presAssocID="{2C220033-5D2A-4F44-9BEB-B6BCEF7D2F7A}" presName="tile1" presStyleLbl="node1" presStyleIdx="0" presStyleCnt="4"/>
      <dgm:spPr/>
      <dgm:t>
        <a:bodyPr/>
        <a:lstStyle/>
        <a:p>
          <a:endParaRPr lang="ru-RU"/>
        </a:p>
      </dgm:t>
    </dgm:pt>
    <dgm:pt modelId="{0A5D1276-6BD1-4CE0-9C21-124EED3F7B04}" type="pres">
      <dgm:prSet presAssocID="{2C220033-5D2A-4F44-9BEB-B6BCEF7D2F7A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946706-1FBB-48EE-A45F-AA9AE4EFA5A6}" type="pres">
      <dgm:prSet presAssocID="{2C220033-5D2A-4F44-9BEB-B6BCEF7D2F7A}" presName="tile2" presStyleLbl="node1" presStyleIdx="1" presStyleCnt="4"/>
      <dgm:spPr/>
      <dgm:t>
        <a:bodyPr/>
        <a:lstStyle/>
        <a:p>
          <a:endParaRPr lang="ru-RU"/>
        </a:p>
      </dgm:t>
    </dgm:pt>
    <dgm:pt modelId="{237EBC22-5D38-4F86-8879-D7D41ECD5FE3}" type="pres">
      <dgm:prSet presAssocID="{2C220033-5D2A-4F44-9BEB-B6BCEF7D2F7A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AB029E-5161-49A9-AFB4-2BB863AC4313}" type="pres">
      <dgm:prSet presAssocID="{2C220033-5D2A-4F44-9BEB-B6BCEF7D2F7A}" presName="tile3" presStyleLbl="node1" presStyleIdx="2" presStyleCnt="4" custLinFactNeighborX="-1852" custLinFactNeighborY="-1633"/>
      <dgm:spPr/>
      <dgm:t>
        <a:bodyPr/>
        <a:lstStyle/>
        <a:p>
          <a:endParaRPr lang="ru-RU"/>
        </a:p>
      </dgm:t>
    </dgm:pt>
    <dgm:pt modelId="{9C533E64-AA0A-4D27-B865-F4EE1A4B7E60}" type="pres">
      <dgm:prSet presAssocID="{2C220033-5D2A-4F44-9BEB-B6BCEF7D2F7A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6F3F32-CAE3-40FE-A8AE-2BD596AA983A}" type="pres">
      <dgm:prSet presAssocID="{2C220033-5D2A-4F44-9BEB-B6BCEF7D2F7A}" presName="tile4" presStyleLbl="node1" presStyleIdx="3" presStyleCnt="4" custLinFactNeighborY="1270"/>
      <dgm:spPr/>
      <dgm:t>
        <a:bodyPr/>
        <a:lstStyle/>
        <a:p>
          <a:endParaRPr lang="ru-RU"/>
        </a:p>
      </dgm:t>
    </dgm:pt>
    <dgm:pt modelId="{AB0E0EF4-97B2-4589-A24C-56C30A1C6D81}" type="pres">
      <dgm:prSet presAssocID="{2C220033-5D2A-4F44-9BEB-B6BCEF7D2F7A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17A5D3-EE5A-4650-B1D0-E34A98E9E6A8}" type="pres">
      <dgm:prSet presAssocID="{2C220033-5D2A-4F44-9BEB-B6BCEF7D2F7A}" presName="centerTile" presStyleLbl="fgShp" presStyleIdx="0" presStyleCnt="1" custScaleX="122498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501147CF-3662-4F24-AFBE-14996E7EF080}" srcId="{256BCD38-F658-4312-8995-204C72701696}" destId="{083A8F0B-625E-47CD-9FDA-1EEB304F927C}" srcOrd="1" destOrd="0" parTransId="{AE1BA88E-39FA-4EAB-BA3E-75C704623E3C}" sibTransId="{8CED8384-12CC-458C-B5A5-5B479A00760E}"/>
    <dgm:cxn modelId="{A6DBDAA3-74C9-4AAE-B51F-B258A768DE4D}" type="presOf" srcId="{71E27504-5E3A-4196-9999-858A1CFCDB86}" destId="{8F6F3F32-CAE3-40FE-A8AE-2BD596AA983A}" srcOrd="0" destOrd="0" presId="urn:microsoft.com/office/officeart/2005/8/layout/matrix1"/>
    <dgm:cxn modelId="{E6E67521-E0F3-494B-905D-1ACDC37A20E1}" srcId="{256BCD38-F658-4312-8995-204C72701696}" destId="{E7F7827B-CAC0-47F6-AB94-C1FD018FC2AE}" srcOrd="2" destOrd="0" parTransId="{E1C28E30-972C-4E0D-A64F-66718B135BC3}" sibTransId="{FD4A3737-3D69-4CC1-95E6-77CD03B44AE4}"/>
    <dgm:cxn modelId="{86596274-6D70-40A3-85D9-74D94E4677A0}" srcId="{6B3805B5-B414-4094-AA36-DF7D272A68D2}" destId="{D02AFEF9-9921-499C-BE22-5B633E6F86BF}" srcOrd="0" destOrd="0" parTransId="{BA5CE408-759C-45B5-A890-577F50A1FA69}" sibTransId="{AF459EB4-DA18-4B33-B44A-A30C8413F70D}"/>
    <dgm:cxn modelId="{DEB33034-7B6D-47B4-BE99-74B9E69C76EE}" srcId="{256BCD38-F658-4312-8995-204C72701696}" destId="{71E27504-5E3A-4196-9999-858A1CFCDB86}" srcOrd="3" destOrd="0" parTransId="{6FDA5ED0-622B-4C70-A81C-E9B5CCD4CE01}" sibTransId="{774C08DC-E758-49D0-BAE0-54FADE4C9CAC}"/>
    <dgm:cxn modelId="{AA608F4D-AF09-4624-8517-00D5116DB4EF}" srcId="{256BCD38-F658-4312-8995-204C72701696}" destId="{645E1FB2-1D59-4FA0-B1CF-281FC6725D1D}" srcOrd="0" destOrd="0" parTransId="{49E70004-1D37-48A2-9546-51378A092961}" sibTransId="{B4665E5A-D599-42DA-9360-E05844EDFB72}"/>
    <dgm:cxn modelId="{C3B1E16A-0AD2-4679-A942-20D905FB454B}" srcId="{2C220033-5D2A-4F44-9BEB-B6BCEF7D2F7A}" destId="{4B84D599-227E-418D-9412-C1C67359AEEE}" srcOrd="2" destOrd="0" parTransId="{640BC321-476D-41BA-AA75-29F722A86DFE}" sibTransId="{9BE2C9FC-51D7-485F-B7EA-3178824EFB7D}"/>
    <dgm:cxn modelId="{2971D4A4-856B-4E58-8E5D-C123419931A8}" type="presOf" srcId="{083A8F0B-625E-47CD-9FDA-1EEB304F927C}" destId="{237EBC22-5D38-4F86-8879-D7D41ECD5FE3}" srcOrd="1" destOrd="0" presId="urn:microsoft.com/office/officeart/2005/8/layout/matrix1"/>
    <dgm:cxn modelId="{5817D670-2095-41AA-A850-3AD4D16B5342}" type="presOf" srcId="{71E27504-5E3A-4196-9999-858A1CFCDB86}" destId="{AB0E0EF4-97B2-4589-A24C-56C30A1C6D81}" srcOrd="1" destOrd="0" presId="urn:microsoft.com/office/officeart/2005/8/layout/matrix1"/>
    <dgm:cxn modelId="{F7D9C947-63E5-4358-A599-E00ED98AA6EF}" srcId="{2C220033-5D2A-4F44-9BEB-B6BCEF7D2F7A}" destId="{36EDF0A2-FCE4-4660-A791-AC2C8B4E247C}" srcOrd="1" destOrd="0" parTransId="{3EBF23BF-C44B-47C7-8E1A-7B3AC18F5D43}" sibTransId="{95AD5134-AC58-4911-80AF-F40CF4A196C3}"/>
    <dgm:cxn modelId="{395CD3B2-F19C-4CF6-A62D-01ACF03841B1}" srcId="{2C220033-5D2A-4F44-9BEB-B6BCEF7D2F7A}" destId="{6B3805B5-B414-4094-AA36-DF7D272A68D2}" srcOrd="3" destOrd="0" parTransId="{EB1DCB2F-2CBC-4063-B2CA-D6575A091504}" sibTransId="{883CFCBA-E33F-4719-A41F-DED1D79987DB}"/>
    <dgm:cxn modelId="{1EB9491F-0431-49D5-BC00-DD6A9D39AF47}" type="presOf" srcId="{256BCD38-F658-4312-8995-204C72701696}" destId="{9617A5D3-EE5A-4650-B1D0-E34A98E9E6A8}" srcOrd="0" destOrd="0" presId="urn:microsoft.com/office/officeart/2005/8/layout/matrix1"/>
    <dgm:cxn modelId="{0E72F4E2-E00D-4B69-87B9-94C32DFF6CF3}" type="presOf" srcId="{2C220033-5D2A-4F44-9BEB-B6BCEF7D2F7A}" destId="{BB2E6C89-F0C8-4E7C-8483-31202AFC167E}" srcOrd="0" destOrd="0" presId="urn:microsoft.com/office/officeart/2005/8/layout/matrix1"/>
    <dgm:cxn modelId="{F4C725D0-8783-4EB9-9014-CC7D9307BEC7}" type="presOf" srcId="{E7F7827B-CAC0-47F6-AB94-C1FD018FC2AE}" destId="{17AB029E-5161-49A9-AFB4-2BB863AC4313}" srcOrd="0" destOrd="0" presId="urn:microsoft.com/office/officeart/2005/8/layout/matrix1"/>
    <dgm:cxn modelId="{18F5D47E-EC54-49A7-82BD-7721548B04D7}" type="presOf" srcId="{645E1FB2-1D59-4FA0-B1CF-281FC6725D1D}" destId="{0A5D1276-6BD1-4CE0-9C21-124EED3F7B04}" srcOrd="1" destOrd="0" presId="urn:microsoft.com/office/officeart/2005/8/layout/matrix1"/>
    <dgm:cxn modelId="{12975DC1-C487-47FC-880B-21F95EBC46A6}" srcId="{2C220033-5D2A-4F44-9BEB-B6BCEF7D2F7A}" destId="{256BCD38-F658-4312-8995-204C72701696}" srcOrd="0" destOrd="0" parTransId="{8552D82D-F012-4A7A-9B68-C64AE2FF315C}" sibTransId="{200DB5DA-0B1E-4E2E-ABF4-1F863F96C7A6}"/>
    <dgm:cxn modelId="{5DD32EE6-2C23-4E84-9457-DF486CED1968}" srcId="{4B84D599-227E-418D-9412-C1C67359AEEE}" destId="{1200F01D-6CA5-42F5-834B-D6F464B1C03B}" srcOrd="0" destOrd="0" parTransId="{CC7FAFD0-0747-460C-847F-B217888CB3B8}" sibTransId="{5630E2DD-A594-486F-93BC-E24CBA69F12B}"/>
    <dgm:cxn modelId="{82ABBA19-321B-423A-92E7-1B7146270079}" type="presOf" srcId="{645E1FB2-1D59-4FA0-B1CF-281FC6725D1D}" destId="{6D294767-C83C-46E6-B5AF-9D6703D8E5B5}" srcOrd="0" destOrd="0" presId="urn:microsoft.com/office/officeart/2005/8/layout/matrix1"/>
    <dgm:cxn modelId="{1396225E-1ECA-47D6-BE77-16123B0747DE}" type="presOf" srcId="{E7F7827B-CAC0-47F6-AB94-C1FD018FC2AE}" destId="{9C533E64-AA0A-4D27-B865-F4EE1A4B7E60}" srcOrd="1" destOrd="0" presId="urn:microsoft.com/office/officeart/2005/8/layout/matrix1"/>
    <dgm:cxn modelId="{9B51E33B-DE0B-40BE-A0F1-36F83F71C80A}" type="presOf" srcId="{083A8F0B-625E-47CD-9FDA-1EEB304F927C}" destId="{2D946706-1FBB-48EE-A45F-AA9AE4EFA5A6}" srcOrd="0" destOrd="0" presId="urn:microsoft.com/office/officeart/2005/8/layout/matrix1"/>
    <dgm:cxn modelId="{DCDE6E20-1E55-4691-8F9C-DF4CC2E331B7}" srcId="{36EDF0A2-FCE4-4660-A791-AC2C8B4E247C}" destId="{771D7E5B-6A49-4E21-9A77-08A3C8C4B3C9}" srcOrd="0" destOrd="0" parTransId="{A3DFB188-031F-4C36-AF17-8F8339097D7E}" sibTransId="{A7BBFB76-0868-405D-B087-F2422C4E370D}"/>
    <dgm:cxn modelId="{9EEBA73D-703B-4318-8CD7-9E0FA5419134}" type="presParOf" srcId="{BB2E6C89-F0C8-4E7C-8483-31202AFC167E}" destId="{AFE5F903-509B-48A0-AF7F-0E1FF4BDB284}" srcOrd="0" destOrd="0" presId="urn:microsoft.com/office/officeart/2005/8/layout/matrix1"/>
    <dgm:cxn modelId="{480E21E3-0238-41C3-9014-3C59B9B4F250}" type="presParOf" srcId="{AFE5F903-509B-48A0-AF7F-0E1FF4BDB284}" destId="{6D294767-C83C-46E6-B5AF-9D6703D8E5B5}" srcOrd="0" destOrd="0" presId="urn:microsoft.com/office/officeart/2005/8/layout/matrix1"/>
    <dgm:cxn modelId="{E03B2AEB-8190-4FC9-9FF0-DDE21928A4BD}" type="presParOf" srcId="{AFE5F903-509B-48A0-AF7F-0E1FF4BDB284}" destId="{0A5D1276-6BD1-4CE0-9C21-124EED3F7B04}" srcOrd="1" destOrd="0" presId="urn:microsoft.com/office/officeart/2005/8/layout/matrix1"/>
    <dgm:cxn modelId="{355325FC-181E-40A9-BDFE-B1BD535F2C7E}" type="presParOf" srcId="{AFE5F903-509B-48A0-AF7F-0E1FF4BDB284}" destId="{2D946706-1FBB-48EE-A45F-AA9AE4EFA5A6}" srcOrd="2" destOrd="0" presId="urn:microsoft.com/office/officeart/2005/8/layout/matrix1"/>
    <dgm:cxn modelId="{4CD87123-DF92-46B6-9170-5101EBE26893}" type="presParOf" srcId="{AFE5F903-509B-48A0-AF7F-0E1FF4BDB284}" destId="{237EBC22-5D38-4F86-8879-D7D41ECD5FE3}" srcOrd="3" destOrd="0" presId="urn:microsoft.com/office/officeart/2005/8/layout/matrix1"/>
    <dgm:cxn modelId="{DB19101B-2103-4817-82EB-9FB2A6575C3C}" type="presParOf" srcId="{AFE5F903-509B-48A0-AF7F-0E1FF4BDB284}" destId="{17AB029E-5161-49A9-AFB4-2BB863AC4313}" srcOrd="4" destOrd="0" presId="urn:microsoft.com/office/officeart/2005/8/layout/matrix1"/>
    <dgm:cxn modelId="{2BD797C7-F352-435A-B621-86B4EB48FABF}" type="presParOf" srcId="{AFE5F903-509B-48A0-AF7F-0E1FF4BDB284}" destId="{9C533E64-AA0A-4D27-B865-F4EE1A4B7E60}" srcOrd="5" destOrd="0" presId="urn:microsoft.com/office/officeart/2005/8/layout/matrix1"/>
    <dgm:cxn modelId="{89FB66DA-B1A7-4EC9-8AA0-DA02E71BD06D}" type="presParOf" srcId="{AFE5F903-509B-48A0-AF7F-0E1FF4BDB284}" destId="{8F6F3F32-CAE3-40FE-A8AE-2BD596AA983A}" srcOrd="6" destOrd="0" presId="urn:microsoft.com/office/officeart/2005/8/layout/matrix1"/>
    <dgm:cxn modelId="{9C8D4433-07F8-4916-9FA5-49F9BBE1D120}" type="presParOf" srcId="{AFE5F903-509B-48A0-AF7F-0E1FF4BDB284}" destId="{AB0E0EF4-97B2-4589-A24C-56C30A1C6D81}" srcOrd="7" destOrd="0" presId="urn:microsoft.com/office/officeart/2005/8/layout/matrix1"/>
    <dgm:cxn modelId="{FCE54DE3-A2CD-4CF3-920C-4F3BF8C7B0C2}" type="presParOf" srcId="{BB2E6C89-F0C8-4E7C-8483-31202AFC167E}" destId="{9617A5D3-EE5A-4650-B1D0-E34A98E9E6A8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F4E609F-DAED-47A1-956E-32748FCE9ADA}">
      <dsp:nvSpPr>
        <dsp:cNvPr id="0" name=""/>
        <dsp:cNvSpPr/>
      </dsp:nvSpPr>
      <dsp:spPr>
        <a:xfrm rot="5400000">
          <a:off x="-251588" y="253099"/>
          <a:ext cx="1677255" cy="1174079"/>
        </a:xfrm>
        <a:prstGeom prst="chevron">
          <a:avLst/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300" kern="1200" dirty="0"/>
        </a:p>
      </dsp:txBody>
      <dsp:txXfrm rot="5400000">
        <a:off x="-251588" y="253099"/>
        <a:ext cx="1677255" cy="1174079"/>
      </dsp:txXfrm>
    </dsp:sp>
    <dsp:sp modelId="{6ECAF09A-68CB-4A89-A742-6E01C7B4F279}">
      <dsp:nvSpPr>
        <dsp:cNvPr id="0" name=""/>
        <dsp:cNvSpPr/>
      </dsp:nvSpPr>
      <dsp:spPr>
        <a:xfrm rot="5400000">
          <a:off x="4042431" y="-2866841"/>
          <a:ext cx="1090216" cy="682692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CABA38-9637-4981-9D18-F288367487CE}">
      <dsp:nvSpPr>
        <dsp:cNvPr id="0" name=""/>
        <dsp:cNvSpPr/>
      </dsp:nvSpPr>
      <dsp:spPr>
        <a:xfrm rot="5400000">
          <a:off x="-251588" y="1737060"/>
          <a:ext cx="1677255" cy="1174079"/>
        </a:xfrm>
        <a:prstGeom prst="chevron">
          <a:avLst/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300" kern="1200" dirty="0"/>
        </a:p>
      </dsp:txBody>
      <dsp:txXfrm rot="5400000">
        <a:off x="-251588" y="1737060"/>
        <a:ext cx="1677255" cy="1174079"/>
      </dsp:txXfrm>
    </dsp:sp>
    <dsp:sp modelId="{BBAC09B4-9A3C-4E01-BA5B-35657C85DC8F}">
      <dsp:nvSpPr>
        <dsp:cNvPr id="0" name=""/>
        <dsp:cNvSpPr/>
      </dsp:nvSpPr>
      <dsp:spPr>
        <a:xfrm rot="5400000">
          <a:off x="4042431" y="-1382880"/>
          <a:ext cx="1090216" cy="682692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1D35B8-E576-4EFB-991A-1B11233B1C1E}">
      <dsp:nvSpPr>
        <dsp:cNvPr id="0" name=""/>
        <dsp:cNvSpPr/>
      </dsp:nvSpPr>
      <dsp:spPr>
        <a:xfrm rot="5400000">
          <a:off x="-251588" y="3221021"/>
          <a:ext cx="1677255" cy="1174079"/>
        </a:xfrm>
        <a:prstGeom prst="chevron">
          <a:avLst/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300" kern="1200" dirty="0"/>
        </a:p>
      </dsp:txBody>
      <dsp:txXfrm rot="5400000">
        <a:off x="-251588" y="3221021"/>
        <a:ext cx="1677255" cy="1174079"/>
      </dsp:txXfrm>
    </dsp:sp>
    <dsp:sp modelId="{5F48C96B-9CF1-4511-9576-4558F09116E0}">
      <dsp:nvSpPr>
        <dsp:cNvPr id="0" name=""/>
        <dsp:cNvSpPr/>
      </dsp:nvSpPr>
      <dsp:spPr>
        <a:xfrm rot="5400000">
          <a:off x="4042431" y="101080"/>
          <a:ext cx="1090216" cy="682692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DBA8D90-5931-4BA5-B45C-0E7FBE7D049D}">
      <dsp:nvSpPr>
        <dsp:cNvPr id="0" name=""/>
        <dsp:cNvSpPr/>
      </dsp:nvSpPr>
      <dsp:spPr>
        <a:xfrm>
          <a:off x="3444240" y="492"/>
          <a:ext cx="5166360" cy="192267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1995 – </a:t>
          </a:r>
          <a:r>
            <a:rPr lang="en-US" sz="1800" kern="1200" dirty="0" smtClean="0"/>
            <a:t>Classmates.com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1997 – SixDegrees.com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1999 – Livejournal.com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2000 – LunarStorm.com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2001 – Cyworld.com</a:t>
          </a:r>
          <a:endParaRPr lang="ru-RU" sz="1800" kern="1200" dirty="0"/>
        </a:p>
      </dsp:txBody>
      <dsp:txXfrm>
        <a:off x="3444240" y="492"/>
        <a:ext cx="5166360" cy="1922673"/>
      </dsp:txXfrm>
    </dsp:sp>
    <dsp:sp modelId="{DDBA5254-39D4-4ADF-96ED-CCCD49E1819F}">
      <dsp:nvSpPr>
        <dsp:cNvPr id="0" name=""/>
        <dsp:cNvSpPr/>
      </dsp:nvSpPr>
      <dsp:spPr>
        <a:xfrm>
          <a:off x="0" y="492"/>
          <a:ext cx="3444240" cy="192267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2"/>
              </a:solidFill>
            </a:rPr>
            <a:t>1995 – 2001 гг.</a:t>
          </a:r>
          <a:endParaRPr lang="ru-RU" sz="2800" kern="1200" dirty="0">
            <a:solidFill>
              <a:schemeClr val="tx2"/>
            </a:solidFill>
          </a:endParaRPr>
        </a:p>
      </dsp:txBody>
      <dsp:txXfrm>
        <a:off x="0" y="492"/>
        <a:ext cx="3444240" cy="1922673"/>
      </dsp:txXfrm>
    </dsp:sp>
    <dsp:sp modelId="{BD687EBE-909E-43BA-B6D4-85C11587095B}">
      <dsp:nvSpPr>
        <dsp:cNvPr id="0" name=""/>
        <dsp:cNvSpPr/>
      </dsp:nvSpPr>
      <dsp:spPr>
        <a:xfrm>
          <a:off x="3444240" y="2115433"/>
          <a:ext cx="5166360" cy="192267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2001 – Ryze.com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2004 – Facebook.com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2006 – Twitter</a:t>
          </a:r>
          <a:r>
            <a:rPr lang="ru-RU" sz="1800" kern="1200" dirty="0" smtClean="0"/>
            <a:t>, «ВКонтакте», «Одноклассники»</a:t>
          </a:r>
          <a:endParaRPr lang="ru-RU" sz="1800" kern="1200" dirty="0"/>
        </a:p>
      </dsp:txBody>
      <dsp:txXfrm>
        <a:off x="3444240" y="2115433"/>
        <a:ext cx="5166360" cy="1922673"/>
      </dsp:txXfrm>
    </dsp:sp>
    <dsp:sp modelId="{26070CCE-128F-475E-A926-B9CB305E292C}">
      <dsp:nvSpPr>
        <dsp:cNvPr id="0" name=""/>
        <dsp:cNvSpPr/>
      </dsp:nvSpPr>
      <dsp:spPr>
        <a:xfrm>
          <a:off x="0" y="2115433"/>
          <a:ext cx="3444240" cy="192267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2"/>
              </a:solidFill>
            </a:rPr>
            <a:t>2001 – 2006 гг.</a:t>
          </a:r>
          <a:endParaRPr lang="ru-RU" sz="2800" kern="1200" dirty="0">
            <a:solidFill>
              <a:schemeClr val="tx2"/>
            </a:solidFill>
          </a:endParaRPr>
        </a:p>
      </dsp:txBody>
      <dsp:txXfrm>
        <a:off x="0" y="2115433"/>
        <a:ext cx="3444240" cy="1922673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12A6187-65A5-43BD-AAD7-76180AD2EFE5}">
      <dsp:nvSpPr>
        <dsp:cNvPr id="0" name=""/>
        <dsp:cNvSpPr/>
      </dsp:nvSpPr>
      <dsp:spPr>
        <a:xfrm>
          <a:off x="0" y="0"/>
          <a:ext cx="8229600" cy="8364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Появление интегрированной интерактивной связи</a:t>
          </a:r>
          <a:endParaRPr lang="ru-RU" sz="2400" kern="1200" dirty="0"/>
        </a:p>
      </dsp:txBody>
      <dsp:txXfrm>
        <a:off x="1729569" y="0"/>
        <a:ext cx="6500030" cy="836497"/>
      </dsp:txXfrm>
    </dsp:sp>
    <dsp:sp modelId="{6CBF3A24-A6D2-4B2A-AA97-18C93F0A7455}">
      <dsp:nvSpPr>
        <dsp:cNvPr id="0" name=""/>
        <dsp:cNvSpPr/>
      </dsp:nvSpPr>
      <dsp:spPr>
        <a:xfrm>
          <a:off x="83649" y="83649"/>
          <a:ext cx="1645920" cy="66919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97348E5-76AD-49DB-81B2-6E1FB32623D5}">
      <dsp:nvSpPr>
        <dsp:cNvPr id="0" name=""/>
        <dsp:cNvSpPr/>
      </dsp:nvSpPr>
      <dsp:spPr>
        <a:xfrm>
          <a:off x="0" y="920147"/>
          <a:ext cx="8229600" cy="12388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Адаптация под сенсорные компьютеры и новую операционную систему</a:t>
          </a:r>
          <a:endParaRPr lang="ru-RU" sz="2400" kern="1200" dirty="0"/>
        </a:p>
      </dsp:txBody>
      <dsp:txXfrm>
        <a:off x="1729569" y="920147"/>
        <a:ext cx="6500030" cy="1238836"/>
      </dsp:txXfrm>
    </dsp:sp>
    <dsp:sp modelId="{616161E1-0F79-4C6B-AFB1-FB77A311BCE7}">
      <dsp:nvSpPr>
        <dsp:cNvPr id="0" name=""/>
        <dsp:cNvSpPr/>
      </dsp:nvSpPr>
      <dsp:spPr>
        <a:xfrm>
          <a:off x="83649" y="1204966"/>
          <a:ext cx="1645920" cy="66919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719C84B-5A53-4E9F-8347-7CA51B9133B9}">
      <dsp:nvSpPr>
        <dsp:cNvPr id="0" name=""/>
        <dsp:cNvSpPr/>
      </dsp:nvSpPr>
      <dsp:spPr>
        <a:xfrm>
          <a:off x="0" y="2242633"/>
          <a:ext cx="8229600" cy="8364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Изменение тройки лидеров социальных сетей</a:t>
          </a:r>
          <a:endParaRPr lang="ru-RU" sz="2400" kern="1200" dirty="0"/>
        </a:p>
      </dsp:txBody>
      <dsp:txXfrm>
        <a:off x="1729569" y="2242633"/>
        <a:ext cx="6500030" cy="836497"/>
      </dsp:txXfrm>
    </dsp:sp>
    <dsp:sp modelId="{69A0EB2F-20D2-46E4-9979-ECAD887041A9}">
      <dsp:nvSpPr>
        <dsp:cNvPr id="0" name=""/>
        <dsp:cNvSpPr/>
      </dsp:nvSpPr>
      <dsp:spPr>
        <a:xfrm>
          <a:off x="83649" y="2326283"/>
          <a:ext cx="1645920" cy="66919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0A70526-4D29-4CA8-91CA-43A41920B1A4}">
      <dsp:nvSpPr>
        <dsp:cNvPr id="0" name=""/>
        <dsp:cNvSpPr/>
      </dsp:nvSpPr>
      <dsp:spPr>
        <a:xfrm>
          <a:off x="0" y="3162781"/>
          <a:ext cx="8229600" cy="8364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Ужесточение регистрационной политики</a:t>
          </a:r>
          <a:endParaRPr lang="ru-RU" sz="2400" kern="1200" dirty="0"/>
        </a:p>
      </dsp:txBody>
      <dsp:txXfrm>
        <a:off x="1729569" y="3162781"/>
        <a:ext cx="6500030" cy="836497"/>
      </dsp:txXfrm>
    </dsp:sp>
    <dsp:sp modelId="{488E52FC-6A13-4F96-9602-C5121896DAF8}">
      <dsp:nvSpPr>
        <dsp:cNvPr id="0" name=""/>
        <dsp:cNvSpPr/>
      </dsp:nvSpPr>
      <dsp:spPr>
        <a:xfrm>
          <a:off x="83649" y="3246430"/>
          <a:ext cx="1645920" cy="66919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C968D6D-DDBD-4D12-89CD-F19D07574A6D}">
      <dsp:nvSpPr>
        <dsp:cNvPr id="0" name=""/>
        <dsp:cNvSpPr/>
      </dsp:nvSpPr>
      <dsp:spPr>
        <a:xfrm>
          <a:off x="0" y="4082928"/>
          <a:ext cx="8229600" cy="8364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Возрастание экономической роли социальных сетей</a:t>
          </a:r>
          <a:endParaRPr lang="ru-RU" sz="2400" kern="1200" dirty="0"/>
        </a:p>
      </dsp:txBody>
      <dsp:txXfrm>
        <a:off x="1729569" y="4082928"/>
        <a:ext cx="6500030" cy="836497"/>
      </dsp:txXfrm>
    </dsp:sp>
    <dsp:sp modelId="{63F28C89-391B-4FC1-B4FB-4FE540C2989A}">
      <dsp:nvSpPr>
        <dsp:cNvPr id="0" name=""/>
        <dsp:cNvSpPr/>
      </dsp:nvSpPr>
      <dsp:spPr>
        <a:xfrm>
          <a:off x="83649" y="4166578"/>
          <a:ext cx="1645920" cy="66919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D294767-C83C-46E6-B5AF-9D6703D8E5B5}">
      <dsp:nvSpPr>
        <dsp:cNvPr id="0" name=""/>
        <dsp:cNvSpPr/>
      </dsp:nvSpPr>
      <dsp:spPr>
        <a:xfrm rot="16200000">
          <a:off x="745331" y="-745331"/>
          <a:ext cx="2624137" cy="4114800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Проблема приватности</a:t>
          </a:r>
          <a:endParaRPr lang="ru-RU" sz="3200" kern="1200" dirty="0"/>
        </a:p>
      </dsp:txBody>
      <dsp:txXfrm rot="16200000">
        <a:off x="1073348" y="-1073348"/>
        <a:ext cx="1968103" cy="4114800"/>
      </dsp:txXfrm>
    </dsp:sp>
    <dsp:sp modelId="{2D946706-1FBB-48EE-A45F-AA9AE4EFA5A6}">
      <dsp:nvSpPr>
        <dsp:cNvPr id="0" name=""/>
        <dsp:cNvSpPr/>
      </dsp:nvSpPr>
      <dsp:spPr>
        <a:xfrm>
          <a:off x="4114800" y="0"/>
          <a:ext cx="4114800" cy="2624137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Проблема свободы слова</a:t>
          </a:r>
          <a:endParaRPr lang="ru-RU" sz="3200" kern="1200" dirty="0"/>
        </a:p>
      </dsp:txBody>
      <dsp:txXfrm>
        <a:off x="4114800" y="0"/>
        <a:ext cx="4114800" cy="1968103"/>
      </dsp:txXfrm>
    </dsp:sp>
    <dsp:sp modelId="{17AB029E-5161-49A9-AFB4-2BB863AC4313}">
      <dsp:nvSpPr>
        <dsp:cNvPr id="0" name=""/>
        <dsp:cNvSpPr/>
      </dsp:nvSpPr>
      <dsp:spPr>
        <a:xfrm rot="10800000">
          <a:off x="0" y="2581285"/>
          <a:ext cx="4114800" cy="2624137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8920" tIns="248920" rIns="248920" bIns="24892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Небольшая полезность</a:t>
          </a:r>
          <a:endParaRPr lang="ru-RU" sz="3500" kern="1200" dirty="0"/>
        </a:p>
      </dsp:txBody>
      <dsp:txXfrm rot="10800000">
        <a:off x="0" y="3237319"/>
        <a:ext cx="4114800" cy="1968103"/>
      </dsp:txXfrm>
    </dsp:sp>
    <dsp:sp modelId="{8F6F3F32-CAE3-40FE-A8AE-2BD596AA983A}">
      <dsp:nvSpPr>
        <dsp:cNvPr id="0" name=""/>
        <dsp:cNvSpPr/>
      </dsp:nvSpPr>
      <dsp:spPr>
        <a:xfrm rot="5400000">
          <a:off x="4860131" y="1878806"/>
          <a:ext cx="2624137" cy="4114800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8920" tIns="248920" rIns="248920" bIns="24892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Зависимость от социальных сетей</a:t>
          </a:r>
          <a:endParaRPr lang="ru-RU" sz="3500" kern="1200" dirty="0"/>
        </a:p>
      </dsp:txBody>
      <dsp:txXfrm rot="5400000">
        <a:off x="5188148" y="2206823"/>
        <a:ext cx="1968103" cy="4114800"/>
      </dsp:txXfrm>
    </dsp:sp>
    <dsp:sp modelId="{9617A5D3-EE5A-4650-B1D0-E34A98E9E6A8}">
      <dsp:nvSpPr>
        <dsp:cNvPr id="0" name=""/>
        <dsp:cNvSpPr/>
      </dsp:nvSpPr>
      <dsp:spPr>
        <a:xfrm>
          <a:off x="2602635" y="1968103"/>
          <a:ext cx="3024328" cy="1312068"/>
        </a:xfrm>
        <a:prstGeom prst="round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Проблемы развития социальных сетей</a:t>
          </a:r>
          <a:endParaRPr lang="ru-RU" sz="2400" b="1" kern="1200" dirty="0"/>
        </a:p>
      </dsp:txBody>
      <dsp:txXfrm>
        <a:off x="2602635" y="1968103"/>
        <a:ext cx="3024328" cy="13120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white">
          <a:xfrm>
            <a:off x="457200" y="762000"/>
            <a:ext cx="5638800" cy="1752600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228600" y="5334000"/>
            <a:ext cx="86868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3886200" y="6015038"/>
            <a:ext cx="13081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>
                <a:latin typeface="Verdana" pitchFamily="34" charset="0"/>
              </a:rPr>
              <a:t>LOGO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615DDD-748E-4AA7-BB18-9F7E235B1BD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19088"/>
            <a:ext cx="2057400" cy="60055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19088"/>
            <a:ext cx="6019800" cy="60055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14FECC-074F-48DA-B63F-0F7E10329E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19088"/>
            <a:ext cx="8229600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076325"/>
            <a:ext cx="8229600" cy="5248275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858000" y="0"/>
            <a:ext cx="21336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5943600" y="6508750"/>
            <a:ext cx="2895600" cy="29051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429000" y="6537325"/>
            <a:ext cx="2133600" cy="258763"/>
          </a:xfrm>
        </p:spPr>
        <p:txBody>
          <a:bodyPr/>
          <a:lstStyle>
            <a:lvl1pPr>
              <a:defRPr/>
            </a:lvl1pPr>
          </a:lstStyle>
          <a:p>
            <a:fld id="{148ACCC8-2EDA-4B43-A138-69DFD0F55C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9A9DB-81CF-4EB9-AF55-52DD46F855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C761D2-0143-4A18-A718-04C9F91297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96D627-2A0A-416E-A8FA-CE41CA103A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1F91E4-3843-4AB8-A838-56651EA8F9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ED7EED-53FA-4310-9A90-CB440BB1FD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8A9366-6CDC-4D88-9309-07D98C563E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414567-C54A-4DB3-8DC8-BA57DE41AF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688360-129B-4801-B3D8-97CC500CBE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Rectangle 17"/>
          <p:cNvSpPr>
            <a:spLocks noChangeArrowheads="1"/>
          </p:cNvSpPr>
          <p:nvPr/>
        </p:nvSpPr>
        <p:spPr bwMode="gray">
          <a:xfrm>
            <a:off x="0" y="6524625"/>
            <a:ext cx="9144000" cy="3333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1039" name="Object 15"/>
          <p:cNvGraphicFramePr>
            <a:graphicFrameLocks noChangeAspect="1"/>
          </p:cNvGraphicFramePr>
          <p:nvPr/>
        </p:nvGraphicFramePr>
        <p:xfrm>
          <a:off x="0" y="188913"/>
          <a:ext cx="9144000" cy="792162"/>
        </p:xfrm>
        <a:graphic>
          <a:graphicData uri="http://schemas.openxmlformats.org/presentationml/2006/ole">
            <p:oleObj spid="_x0000_s1041" name="Image" r:id="rId15" imgW="10006349" imgH="1269841" progId="">
              <p:embed/>
            </p:oleObj>
          </a:graphicData>
        </a:graphic>
      </p:graphicFrame>
      <p:sp>
        <p:nvSpPr>
          <p:cNvPr id="1040" name="Rectangle 16"/>
          <p:cNvSpPr>
            <a:spLocks noChangeArrowheads="1"/>
          </p:cNvSpPr>
          <p:nvPr/>
        </p:nvSpPr>
        <p:spPr bwMode="ltGray">
          <a:xfrm>
            <a:off x="0" y="0"/>
            <a:ext cx="9144000" cy="24130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76325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0" y="0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943600" y="6508750"/>
            <a:ext cx="28956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+mn-lt"/>
              </a:defRPr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537325"/>
            <a:ext cx="213360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latin typeface="+mn-lt"/>
              </a:defRPr>
            </a:lvl1pPr>
          </a:lstStyle>
          <a:p>
            <a:fld id="{95692DD9-1990-4D67-94E2-84C3F260C1D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319088"/>
            <a:ext cx="82296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268760"/>
            <a:ext cx="8686800" cy="231741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tx2"/>
                </a:solidFill>
              </a:rPr>
              <a:t>Проект  на тему: «Исследование </a:t>
            </a:r>
            <a:r>
              <a:rPr lang="ru-RU" sz="3600" dirty="0">
                <a:solidFill>
                  <a:schemeClr val="tx2"/>
                </a:solidFill>
              </a:rPr>
              <a:t>особенностей использования социальных сетей как инструмента массовой коммуникации разных </a:t>
            </a:r>
            <a:r>
              <a:rPr lang="ru-RU" sz="3600" dirty="0" smtClean="0">
                <a:solidFill>
                  <a:schemeClr val="tx2"/>
                </a:solidFill>
              </a:rPr>
              <a:t>поколений»</a:t>
            </a:r>
            <a:endParaRPr lang="ru-RU" sz="3600" dirty="0">
              <a:solidFill>
                <a:schemeClr val="tx2"/>
              </a:solidFill>
            </a:endParaRPr>
          </a:p>
        </p:txBody>
      </p:sp>
      <p:sp useBgFill="1">
        <p:nvSpPr>
          <p:cNvPr id="6" name="Rectangle 4"/>
          <p:cNvSpPr>
            <a:spLocks noChangeArrowheads="1"/>
          </p:cNvSpPr>
          <p:nvPr/>
        </p:nvSpPr>
        <p:spPr bwMode="auto">
          <a:xfrm>
            <a:off x="5508104" y="4819024"/>
            <a:ext cx="3635896" cy="954107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Разработка   группы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Антонов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ой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М. Г.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ГАОУ СПО «Калужский колледж информационных технологий и управления»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sp useBgFill="1">
        <p:nvSpPr>
          <p:cNvPr id="8" name="Rectangle 4"/>
          <p:cNvSpPr>
            <a:spLocks noChangeArrowheads="1"/>
          </p:cNvSpPr>
          <p:nvPr/>
        </p:nvSpPr>
        <p:spPr bwMode="auto">
          <a:xfrm>
            <a:off x="3857620" y="6143644"/>
            <a:ext cx="1357322" cy="307777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latin typeface="Arial" pitchFamily="34" charset="0"/>
                <a:ea typeface="Times New Roman" pitchFamily="18" charset="0"/>
              </a:rPr>
              <a:t>Калуга, 2016</a:t>
            </a:r>
            <a:endParaRPr kumimoji="0" lang="en-US" sz="1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4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023758451"/>
              </p:ext>
            </p:extLst>
          </p:nvPr>
        </p:nvGraphicFramePr>
        <p:xfrm>
          <a:off x="0" y="1268760"/>
          <a:ext cx="8494305" cy="5148065"/>
        </p:xfrm>
        <a:graphic>
          <a:graphicData uri="http://schemas.openxmlformats.org/presentationml/2006/ole">
            <p:oleObj spid="_x0000_s89091" name="Диаграмма" r:id="rId3" imgW="4105158" imgH="2248007" progId="MSGraph.Chart.8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04800" y="304800"/>
            <a:ext cx="830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+mj-lt"/>
              </a:rPr>
              <a:t>Возрастные категории</a:t>
            </a:r>
            <a:endParaRPr lang="ru-RU" sz="2800" b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75994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169" name="Object 1"/>
          <p:cNvGraphicFramePr>
            <a:graphicFrameLocks noChangeAspect="1"/>
          </p:cNvGraphicFramePr>
          <p:nvPr/>
        </p:nvGraphicFramePr>
        <p:xfrm>
          <a:off x="990600" y="1262196"/>
          <a:ext cx="7010400" cy="5304201"/>
        </p:xfrm>
        <a:graphic>
          <a:graphicData uri="http://schemas.openxmlformats.org/presentationml/2006/ole">
            <p:oleObj spid="_x0000_s90115" name="Диаграмма" r:id="rId3" imgW="3419612" imgH="2666959" progId="MSGraph.Chart.8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152400"/>
            <a:ext cx="9372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+mj-lt"/>
              </a:rPr>
              <a:t>Пользование социальными сетями категорий людей разного возраста</a:t>
            </a:r>
            <a:endParaRPr lang="ru-RU" sz="2800" b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29392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145" name="Object 1"/>
          <p:cNvGraphicFramePr>
            <a:graphicFrameLocks noChangeAspect="1"/>
          </p:cNvGraphicFramePr>
          <p:nvPr/>
        </p:nvGraphicFramePr>
        <p:xfrm>
          <a:off x="107504" y="1052736"/>
          <a:ext cx="8856984" cy="6021288"/>
        </p:xfrm>
        <a:graphic>
          <a:graphicData uri="http://schemas.openxmlformats.org/presentationml/2006/ole">
            <p:oleObj spid="_x0000_s91139" name="Диаграмма" r:id="rId3" imgW="5933918" imgH="4505303" progId="MSGraph.Chart.8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381000"/>
            <a:ext cx="891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+mj-lt"/>
              </a:rPr>
              <a:t>Частота посещения социальных сетей</a:t>
            </a:r>
            <a:endParaRPr lang="ru-RU" sz="2800" b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81821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121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115501897"/>
              </p:ext>
            </p:extLst>
          </p:nvPr>
        </p:nvGraphicFramePr>
        <p:xfrm>
          <a:off x="467544" y="1196752"/>
          <a:ext cx="8208912" cy="5301747"/>
        </p:xfrm>
        <a:graphic>
          <a:graphicData uri="http://schemas.openxmlformats.org/presentationml/2006/ole">
            <p:oleObj spid="_x0000_s92163" name="Диаграмма" r:id="rId3" imgW="5933918" imgH="4229190" progId="MSGraph.Chart.8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228600"/>
            <a:ext cx="8991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+mj-lt"/>
              </a:rPr>
              <a:t>Популярность социальных сетей в разных возрастных группах</a:t>
            </a:r>
            <a:endParaRPr lang="ru-RU" sz="2400" b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59443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097" name="Object 1"/>
          <p:cNvGraphicFramePr>
            <a:graphicFrameLocks noChangeAspect="1"/>
          </p:cNvGraphicFramePr>
          <p:nvPr/>
        </p:nvGraphicFramePr>
        <p:xfrm>
          <a:off x="-468560" y="1086272"/>
          <a:ext cx="8935021" cy="5771728"/>
        </p:xfrm>
        <a:graphic>
          <a:graphicData uri="http://schemas.openxmlformats.org/presentationml/2006/ole">
            <p:oleObj spid="_x0000_s93187" name="Диаграмма" r:id="rId3" imgW="4895850" imgH="3600450" progId="MSGraph.Chart.8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15240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+mj-lt"/>
              </a:rPr>
              <a:t>Что в  Вашем представлении 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+mj-lt"/>
              </a:rPr>
              <a:t>«Социальные сети»</a:t>
            </a:r>
            <a:endParaRPr lang="ru-RU" sz="2800" b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64503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1193800" y="1117600"/>
          <a:ext cx="7518400" cy="49000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381000"/>
            <a:ext cx="9144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solidFill>
                  <a:schemeClr val="tx2"/>
                </a:solidFill>
                <a:latin typeface="+mj-lt"/>
              </a:rPr>
              <a:t>Психологическая зависимость респондентов</a:t>
            </a:r>
            <a:endParaRPr lang="ru-RU" sz="2600" b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07512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 smtClean="0"/>
              <a:t>Выводы: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600" dirty="0" smtClean="0"/>
              <a:t>исследования были интересны и актуальны для нашей группы;</a:t>
            </a:r>
          </a:p>
          <a:p>
            <a:pPr lvl="0"/>
            <a:r>
              <a:rPr lang="ru-RU" sz="2600" dirty="0" smtClean="0"/>
              <a:t>группой были проанализированы проблемы интернет зависимости разных возрастных категорий;</a:t>
            </a:r>
          </a:p>
          <a:p>
            <a:pPr lvl="0"/>
            <a:r>
              <a:rPr lang="ru-RU" sz="2600" dirty="0" smtClean="0"/>
              <a:t>всеми участниками группы сделано проектное задание, которое позволило нам больше узнать друг о друге;</a:t>
            </a:r>
          </a:p>
          <a:p>
            <a:r>
              <a:rPr lang="ru-RU" sz="2600" dirty="0" smtClean="0"/>
              <a:t>заключительный этап - защита </a:t>
            </a:r>
            <a:r>
              <a:rPr lang="ru-RU" sz="2600" dirty="0" smtClean="0"/>
              <a:t>проекта дала возможность посмотреть на </a:t>
            </a:r>
            <a:r>
              <a:rPr lang="ru-RU" sz="2600" smtClean="0"/>
              <a:t>проблему интернет зависимости </a:t>
            </a:r>
            <a:r>
              <a:rPr lang="ru-RU" sz="2600" dirty="0" smtClean="0"/>
              <a:t>со стороны, а также </a:t>
            </a:r>
            <a:r>
              <a:rPr lang="ru-RU" sz="2600" dirty="0" smtClean="0"/>
              <a:t>раскрыла наш творческий потенциал.</a:t>
            </a:r>
            <a:endParaRPr lang="ru-RU" sz="26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www.themegallery.com</a:t>
            </a:r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Социальная сеть</a:t>
            </a:r>
            <a:endParaRPr lang="en-US" dirty="0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10" y="1071546"/>
            <a:ext cx="7824788" cy="3536960"/>
          </a:xfrm>
        </p:spPr>
        <p:txBody>
          <a:bodyPr/>
          <a:lstStyle/>
          <a:p>
            <a:pPr algn="ctr">
              <a:lnSpc>
                <a:spcPct val="80000"/>
              </a:lnSpc>
              <a:buNone/>
            </a:pPr>
            <a:r>
              <a:rPr lang="ru-RU" dirty="0" smtClean="0"/>
              <a:t>это виртуальная сеть, являющаяся средством обеспечения сервисов, связанных с установлением связей между его пользователями, а также разными пользователями и соответствующими их интересам информационными ресурсами, установленными на сайтах глобальной сети </a:t>
            </a:r>
            <a:r>
              <a:rPr lang="en-US" sz="2900" dirty="0"/>
              <a:t/>
            </a:r>
            <a:br>
              <a:rPr lang="en-US" sz="2900" dirty="0"/>
            </a:br>
            <a:endParaRPr lang="en-US" sz="2900" dirty="0"/>
          </a:p>
          <a:p>
            <a:pPr lvl="1">
              <a:lnSpc>
                <a:spcPct val="80000"/>
              </a:lnSpc>
            </a:pPr>
            <a:endParaRPr lang="en-US" sz="2900" dirty="0"/>
          </a:p>
        </p:txBody>
      </p:sp>
      <p:pic>
        <p:nvPicPr>
          <p:cNvPr id="6" name="Picture 2" descr="C:\Users\KROKODIL\Desktop\x_8d9dcdd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4429132"/>
            <a:ext cx="3352800" cy="21137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57166"/>
            <a:ext cx="9144000" cy="563562"/>
          </a:xfrm>
        </p:spPr>
        <p:txBody>
          <a:bodyPr/>
          <a:lstStyle/>
          <a:p>
            <a:pPr algn="ctr"/>
            <a:r>
              <a:rPr lang="ru-RU" sz="2800" b="1" dirty="0" smtClean="0"/>
              <a:t>Теоретическая модель сетевых сообществ</a:t>
            </a:r>
            <a:endParaRPr lang="en-US" sz="2800" dirty="0"/>
          </a:p>
        </p:txBody>
      </p:sp>
      <p:sp>
        <p:nvSpPr>
          <p:cNvPr id="70659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70702" name="AutoShape 46"/>
          <p:cNvSpPr>
            <a:spLocks noChangeArrowheads="1"/>
          </p:cNvSpPr>
          <p:nvPr/>
        </p:nvSpPr>
        <p:spPr bwMode="ltGray">
          <a:xfrm rot="5400000">
            <a:off x="-2422526" y="1474788"/>
            <a:ext cx="4824413" cy="4770438"/>
          </a:xfrm>
          <a:custGeom>
            <a:avLst/>
            <a:gdLst>
              <a:gd name="G0" fmla="+- 10478 0 0"/>
              <a:gd name="G1" fmla="+- -11739500 0 0"/>
              <a:gd name="G2" fmla="+- 0 0 -11739500"/>
              <a:gd name="T0" fmla="*/ 0 256 1"/>
              <a:gd name="T1" fmla="*/ 180 256 1"/>
              <a:gd name="G3" fmla="+- -11739500 T0 T1"/>
              <a:gd name="T2" fmla="*/ 0 256 1"/>
              <a:gd name="T3" fmla="*/ 90 256 1"/>
              <a:gd name="G4" fmla="+- -11739500 T2 T3"/>
              <a:gd name="G5" fmla="*/ G4 2 1"/>
              <a:gd name="T4" fmla="*/ 90 256 1"/>
              <a:gd name="T5" fmla="*/ 0 256 1"/>
              <a:gd name="G6" fmla="+- -11739500 T4 T5"/>
              <a:gd name="G7" fmla="*/ G6 2 1"/>
              <a:gd name="G8" fmla="abs -1173950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478"/>
              <a:gd name="G18" fmla="*/ 10478 1 2"/>
              <a:gd name="G19" fmla="+- G18 5400 0"/>
              <a:gd name="G20" fmla="cos G19 -11739500"/>
              <a:gd name="G21" fmla="sin G19 -11739500"/>
              <a:gd name="G22" fmla="+- G20 10800 0"/>
              <a:gd name="G23" fmla="+- G21 10800 0"/>
              <a:gd name="G24" fmla="+- 10800 0 G20"/>
              <a:gd name="G25" fmla="+- 10478 10800 0"/>
              <a:gd name="G26" fmla="?: G9 G17 G25"/>
              <a:gd name="G27" fmla="?: G9 0 21600"/>
              <a:gd name="G28" fmla="cos 10800 -11739500"/>
              <a:gd name="G29" fmla="sin 10800 -11739500"/>
              <a:gd name="G30" fmla="sin 10478 -11739500"/>
              <a:gd name="G31" fmla="+- G28 10800 0"/>
              <a:gd name="G32" fmla="+- G29 10800 0"/>
              <a:gd name="G33" fmla="+- G30 10800 0"/>
              <a:gd name="G34" fmla="?: G4 0 G31"/>
              <a:gd name="G35" fmla="?: -11739500 G34 0"/>
              <a:gd name="G36" fmla="?: G6 G35 G31"/>
              <a:gd name="G37" fmla="+- 21600 0 G36"/>
              <a:gd name="G38" fmla="?: G4 0 G33"/>
              <a:gd name="G39" fmla="?: -1173950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62 w 21600"/>
              <a:gd name="T15" fmla="*/ 10638 h 21600"/>
              <a:gd name="T16" fmla="*/ 10800 w 21600"/>
              <a:gd name="T17" fmla="*/ 322 h 21600"/>
              <a:gd name="T18" fmla="*/ 21438 w 21600"/>
              <a:gd name="T19" fmla="*/ 10638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23" y="10641"/>
                </a:moveTo>
                <a:cubicBezTo>
                  <a:pt x="410" y="4916"/>
                  <a:pt x="5075" y="321"/>
                  <a:pt x="10800" y="322"/>
                </a:cubicBezTo>
                <a:cubicBezTo>
                  <a:pt x="16524" y="322"/>
                  <a:pt x="21189" y="4916"/>
                  <a:pt x="21276" y="10641"/>
                </a:cubicBezTo>
                <a:lnTo>
                  <a:pt x="21598" y="10636"/>
                </a:lnTo>
                <a:cubicBezTo>
                  <a:pt x="21509" y="4736"/>
                  <a:pt x="16700" y="-1"/>
                  <a:pt x="10799" y="0"/>
                </a:cubicBezTo>
                <a:cubicBezTo>
                  <a:pt x="4899" y="0"/>
                  <a:pt x="90" y="4736"/>
                  <a:pt x="1" y="10636"/>
                </a:cubicBezTo>
                <a:close/>
              </a:path>
            </a:pathLst>
          </a:custGeom>
          <a:gradFill rotWithShape="1">
            <a:gsLst>
              <a:gs pos="0">
                <a:schemeClr val="bg2">
                  <a:gamma/>
                  <a:tint val="45490"/>
                  <a:invGamma/>
                </a:schemeClr>
              </a:gs>
              <a:gs pos="50000">
                <a:schemeClr val="bg2"/>
              </a:gs>
              <a:gs pos="100000">
                <a:schemeClr val="bg2">
                  <a:gamma/>
                  <a:tint val="45490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0703" name="AutoShape 47"/>
          <p:cNvSpPr>
            <a:spLocks noChangeArrowheads="1"/>
          </p:cNvSpPr>
          <p:nvPr/>
        </p:nvSpPr>
        <p:spPr bwMode="ltGray">
          <a:xfrm rot="5400000" flipH="1">
            <a:off x="-2016918" y="1910556"/>
            <a:ext cx="4032250" cy="3929063"/>
          </a:xfrm>
          <a:custGeom>
            <a:avLst/>
            <a:gdLst>
              <a:gd name="G0" fmla="+- 56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6"/>
              <a:gd name="G18" fmla="*/ 56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6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6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5372 w 21600"/>
              <a:gd name="T15" fmla="*/ 10800 h 21600"/>
              <a:gd name="T16" fmla="*/ 10800 w 21600"/>
              <a:gd name="T17" fmla="*/ 10744 h 21600"/>
              <a:gd name="T18" fmla="*/ 16228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744" y="10800"/>
                </a:moveTo>
                <a:cubicBezTo>
                  <a:pt x="10744" y="10769"/>
                  <a:pt x="10769" y="10744"/>
                  <a:pt x="10800" y="10744"/>
                </a:cubicBezTo>
                <a:cubicBezTo>
                  <a:pt x="10830" y="10743"/>
                  <a:pt x="10855" y="10769"/>
                  <a:pt x="10856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gradFill rotWithShape="1">
            <a:gsLst>
              <a:gs pos="0">
                <a:schemeClr val="hlink">
                  <a:alpha val="36000"/>
                </a:schemeClr>
              </a:gs>
              <a:gs pos="100000">
                <a:schemeClr val="hlink">
                  <a:gamma/>
                  <a:tint val="33725"/>
                  <a:invGamma/>
                </a:schemeClr>
              </a:gs>
            </a:gsLst>
            <a:lin ang="540000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0705" name="AutoShape 49"/>
          <p:cNvSpPr>
            <a:spLocks noChangeArrowheads="1"/>
          </p:cNvSpPr>
          <p:nvPr/>
        </p:nvSpPr>
        <p:spPr bwMode="gray">
          <a:xfrm>
            <a:off x="2214546" y="4714884"/>
            <a:ext cx="5165766" cy="452438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lvl="0"/>
            <a:r>
              <a:rPr lang="ru-RU" sz="2000" b="1" dirty="0"/>
              <a:t>Социальные ресурсы</a:t>
            </a:r>
          </a:p>
        </p:txBody>
      </p:sp>
      <p:sp>
        <p:nvSpPr>
          <p:cNvPr id="70706" name="AutoShape 50"/>
          <p:cNvSpPr>
            <a:spLocks noChangeArrowheads="1"/>
          </p:cNvSpPr>
          <p:nvPr/>
        </p:nvSpPr>
        <p:spPr bwMode="gray">
          <a:xfrm>
            <a:off x="2500298" y="3786190"/>
            <a:ext cx="5240054" cy="391573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lvl="0"/>
            <a:r>
              <a:rPr lang="ru-RU" sz="2000" b="1" dirty="0"/>
              <a:t>Средства социальной регуляции</a:t>
            </a:r>
          </a:p>
        </p:txBody>
      </p:sp>
      <p:sp>
        <p:nvSpPr>
          <p:cNvPr id="70707" name="AutoShape 51"/>
          <p:cNvSpPr>
            <a:spLocks noChangeArrowheads="1"/>
          </p:cNvSpPr>
          <p:nvPr/>
        </p:nvSpPr>
        <p:spPr bwMode="gray">
          <a:xfrm>
            <a:off x="2428860" y="2857496"/>
            <a:ext cx="6103580" cy="463011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lvl="0"/>
            <a:r>
              <a:rPr lang="ru-RU" sz="2000" b="1" dirty="0"/>
              <a:t>Паттерны коммуникативных взаимодействий</a:t>
            </a:r>
          </a:p>
        </p:txBody>
      </p:sp>
      <p:sp>
        <p:nvSpPr>
          <p:cNvPr id="70708" name="AutoShape 52"/>
          <p:cNvSpPr>
            <a:spLocks noChangeArrowheads="1"/>
          </p:cNvSpPr>
          <p:nvPr/>
        </p:nvSpPr>
        <p:spPr bwMode="gray">
          <a:xfrm>
            <a:off x="1851674" y="1820863"/>
            <a:ext cx="5110956" cy="4699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endParaRPr lang="en-US" b="1" dirty="0">
              <a:solidFill>
                <a:schemeClr val="tx2"/>
              </a:solidFill>
            </a:endParaRPr>
          </a:p>
        </p:txBody>
      </p:sp>
      <p:grpSp>
        <p:nvGrpSpPr>
          <p:cNvPr id="70709" name="Group 53"/>
          <p:cNvGrpSpPr>
            <a:grpSpLocks/>
          </p:cNvGrpSpPr>
          <p:nvPr/>
        </p:nvGrpSpPr>
        <p:grpSpPr bwMode="auto">
          <a:xfrm>
            <a:off x="1447800" y="1909763"/>
            <a:ext cx="381000" cy="381000"/>
            <a:chOff x="2078" y="1680"/>
            <a:chExt cx="1615" cy="1615"/>
          </a:xfrm>
        </p:grpSpPr>
        <p:sp>
          <p:nvSpPr>
            <p:cNvPr id="70710" name="Oval 54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711" name="Oval 55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712" name="Oval 56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70713" name="Oval 57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FFCC00">
                    <a:gamma/>
                    <a:shade val="0"/>
                    <a:invGamma/>
                  </a:srgbClr>
                </a:gs>
                <a:gs pos="100000">
                  <a:srgbClr val="FFCC00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70714" name="Oval 58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70715" name="Oval 59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70716" name="Group 60"/>
          <p:cNvGrpSpPr>
            <a:grpSpLocks/>
          </p:cNvGrpSpPr>
          <p:nvPr/>
        </p:nvGrpSpPr>
        <p:grpSpPr bwMode="auto">
          <a:xfrm>
            <a:off x="2071670" y="3000372"/>
            <a:ext cx="381000" cy="381000"/>
            <a:chOff x="2078" y="1680"/>
            <a:chExt cx="1615" cy="1615"/>
          </a:xfrm>
        </p:grpSpPr>
        <p:sp>
          <p:nvSpPr>
            <p:cNvPr id="70717" name="Oval 61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718" name="Oval 62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719" name="Oval 63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70720" name="Oval 64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48BE67">
                    <a:gamma/>
                    <a:shade val="0"/>
                    <a:invGamma/>
                  </a:srgbClr>
                </a:gs>
                <a:gs pos="100000">
                  <a:srgbClr val="48BE67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70721" name="Oval 65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70722" name="Oval 66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48BE67"/>
                </a:gs>
                <a:gs pos="100000">
                  <a:srgbClr val="48BE67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70723" name="Group 67"/>
          <p:cNvGrpSpPr>
            <a:grpSpLocks/>
          </p:cNvGrpSpPr>
          <p:nvPr/>
        </p:nvGrpSpPr>
        <p:grpSpPr bwMode="auto">
          <a:xfrm>
            <a:off x="2143108" y="3857628"/>
            <a:ext cx="381000" cy="381000"/>
            <a:chOff x="2078" y="1680"/>
            <a:chExt cx="1615" cy="1615"/>
          </a:xfrm>
        </p:grpSpPr>
        <p:sp>
          <p:nvSpPr>
            <p:cNvPr id="70724" name="Oval 68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725" name="Oval 69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726" name="Oval 70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70727" name="Oval 71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21B3E1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70728" name="Oval 72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70729" name="Oval 73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21B3E1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70730" name="Group 74"/>
          <p:cNvGrpSpPr>
            <a:grpSpLocks/>
          </p:cNvGrpSpPr>
          <p:nvPr/>
        </p:nvGrpSpPr>
        <p:grpSpPr bwMode="auto">
          <a:xfrm>
            <a:off x="1857356" y="4786322"/>
            <a:ext cx="381000" cy="381000"/>
            <a:chOff x="2078" y="1680"/>
            <a:chExt cx="1615" cy="1615"/>
          </a:xfrm>
        </p:grpSpPr>
        <p:sp>
          <p:nvSpPr>
            <p:cNvPr id="70731" name="Oval 75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732" name="Oval 76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733" name="Oval 77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70734" name="Oval 78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8D67E1">
                    <a:gamma/>
                    <a:shade val="0"/>
                    <a:invGamma/>
                  </a:srgbClr>
                </a:gs>
                <a:gs pos="100000">
                  <a:srgbClr val="8D67E1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70735" name="Oval 79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70736" name="Oval 80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8D67E1"/>
                </a:gs>
                <a:gs pos="100000">
                  <a:srgbClr val="8D67E1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sp>
        <p:nvSpPr>
          <p:cNvPr id="49" name="Прямоугольник 48"/>
          <p:cNvSpPr/>
          <p:nvPr/>
        </p:nvSpPr>
        <p:spPr>
          <a:xfrm>
            <a:off x="2047856" y="1866313"/>
            <a:ext cx="20038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000" b="1" dirty="0" smtClean="0">
                <a:solidFill>
                  <a:schemeClr val="tx1"/>
                </a:solidFill>
              </a:rPr>
              <a:t>Пользователи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www.themegallery.com</a:t>
            </a:r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382587" y="332656"/>
            <a:ext cx="8229600" cy="563562"/>
          </a:xfrm>
        </p:spPr>
        <p:txBody>
          <a:bodyPr/>
          <a:lstStyle/>
          <a:p>
            <a:pPr algn="ctr"/>
            <a:r>
              <a:rPr lang="ru-RU" sz="2800" b="1" dirty="0"/>
              <a:t>Разделение социальных сетей по признакам</a:t>
            </a:r>
            <a:endParaRPr lang="en-US" sz="2800" b="1" dirty="0"/>
          </a:p>
        </p:txBody>
      </p:sp>
      <p:sp>
        <p:nvSpPr>
          <p:cNvPr id="72707" name="AutoShape 3"/>
          <p:cNvSpPr>
            <a:spLocks noChangeArrowheads="1"/>
          </p:cNvSpPr>
          <p:nvPr/>
        </p:nvSpPr>
        <p:spPr bwMode="auto">
          <a:xfrm>
            <a:off x="5576888" y="3220975"/>
            <a:ext cx="3099568" cy="2789237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ru-RU">
              <a:latin typeface="Verdana" pitchFamily="34" charset="0"/>
            </a:endParaRPr>
          </a:p>
        </p:txBody>
      </p:sp>
      <p:sp>
        <p:nvSpPr>
          <p:cNvPr id="72709" name="AutoShape 5"/>
          <p:cNvSpPr>
            <a:spLocks noChangeArrowheads="1"/>
          </p:cNvSpPr>
          <p:nvPr/>
        </p:nvSpPr>
        <p:spPr bwMode="auto">
          <a:xfrm>
            <a:off x="899591" y="3252788"/>
            <a:ext cx="3226321" cy="2757424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ru-RU">
              <a:latin typeface="Verdana" pitchFamily="34" charset="0"/>
            </a:endParaRPr>
          </a:p>
        </p:txBody>
      </p:sp>
      <p:sp>
        <p:nvSpPr>
          <p:cNvPr id="72710" name="Text Box 6"/>
          <p:cNvSpPr txBox="1">
            <a:spLocks noChangeArrowheads="1"/>
          </p:cNvSpPr>
          <p:nvPr/>
        </p:nvSpPr>
        <p:spPr bwMode="auto">
          <a:xfrm>
            <a:off x="899592" y="3552825"/>
            <a:ext cx="288032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/>
            <a:r>
              <a:rPr lang="ru-RU" sz="2000" dirty="0"/>
              <a:t>по форме </a:t>
            </a:r>
            <a:r>
              <a:rPr lang="ru-RU" sz="2000" dirty="0" smtClean="0"/>
              <a:t>общения:</a:t>
            </a:r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 smtClean="0"/>
              <a:t>Глобальные</a:t>
            </a:r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 smtClean="0"/>
              <a:t>Мультимедийные</a:t>
            </a:r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 smtClean="0"/>
              <a:t>Блоговые</a:t>
            </a:r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 err="1" smtClean="0"/>
              <a:t>Микроблоговые</a:t>
            </a:r>
            <a:endParaRPr lang="ru-RU" sz="2000" dirty="0"/>
          </a:p>
        </p:txBody>
      </p:sp>
      <p:sp>
        <p:nvSpPr>
          <p:cNvPr id="72711" name="Freeform 7"/>
          <p:cNvSpPr>
            <a:spLocks/>
          </p:cNvSpPr>
          <p:nvPr/>
        </p:nvSpPr>
        <p:spPr bwMode="gray">
          <a:xfrm>
            <a:off x="3222625" y="3255963"/>
            <a:ext cx="903288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3529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712" name="AutoShape 8"/>
          <p:cNvSpPr>
            <a:spLocks noChangeAspect="1" noChangeArrowheads="1" noTextEdit="1"/>
          </p:cNvSpPr>
          <p:nvPr/>
        </p:nvSpPr>
        <p:spPr bwMode="gray">
          <a:xfrm flipH="1">
            <a:off x="4868863" y="3252788"/>
            <a:ext cx="909637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713" name="Freeform 9"/>
          <p:cNvSpPr>
            <a:spLocks/>
          </p:cNvSpPr>
          <p:nvPr/>
        </p:nvSpPr>
        <p:spPr bwMode="gray">
          <a:xfrm flipH="1">
            <a:off x="4875213" y="3255963"/>
            <a:ext cx="903287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72714" name="Group 10"/>
          <p:cNvGrpSpPr>
            <a:grpSpLocks/>
          </p:cNvGrpSpPr>
          <p:nvPr/>
        </p:nvGrpSpPr>
        <p:grpSpPr bwMode="auto">
          <a:xfrm>
            <a:off x="3048000" y="1628775"/>
            <a:ext cx="2998788" cy="1601788"/>
            <a:chOff x="1997" y="1314"/>
            <a:chExt cx="1889" cy="1009"/>
          </a:xfrm>
        </p:grpSpPr>
        <p:grpSp>
          <p:nvGrpSpPr>
            <p:cNvPr id="72715" name="Group 11"/>
            <p:cNvGrpSpPr>
              <a:grpSpLocks/>
            </p:cNvGrpSpPr>
            <p:nvPr/>
          </p:nvGrpSpPr>
          <p:grpSpPr bwMode="auto">
            <a:xfrm>
              <a:off x="1997" y="1404"/>
              <a:ext cx="1889" cy="919"/>
              <a:chOff x="1973" y="1027"/>
              <a:chExt cx="1926" cy="937"/>
            </a:xfrm>
          </p:grpSpPr>
          <p:sp>
            <p:nvSpPr>
              <p:cNvPr id="72716" name="Oval 12"/>
              <p:cNvSpPr>
                <a:spLocks noChangeArrowheads="1"/>
              </p:cNvSpPr>
              <p:nvPr/>
            </p:nvSpPr>
            <p:spPr bwMode="gray">
              <a:xfrm>
                <a:off x="1994" y="105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8627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2717" name="Oval 13"/>
              <p:cNvSpPr>
                <a:spLocks noChangeArrowheads="1"/>
              </p:cNvSpPr>
              <p:nvPr/>
            </p:nvSpPr>
            <p:spPr bwMode="gray">
              <a:xfrm>
                <a:off x="1973" y="102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44314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2718" name="Oval 14"/>
            <p:cNvSpPr>
              <a:spLocks noChangeArrowheads="1"/>
            </p:cNvSpPr>
            <p:nvPr/>
          </p:nvSpPr>
          <p:spPr bwMode="gray">
            <a:xfrm>
              <a:off x="2086" y="1314"/>
              <a:ext cx="1691" cy="845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72719" name="Oval 15"/>
            <p:cNvSpPr>
              <a:spLocks noChangeArrowheads="1"/>
            </p:cNvSpPr>
            <p:nvPr/>
          </p:nvSpPr>
          <p:spPr bwMode="gray">
            <a:xfrm>
              <a:off x="2108" y="1319"/>
              <a:ext cx="1650" cy="8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34902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72720" name="Oval 16"/>
            <p:cNvSpPr>
              <a:spLocks noChangeArrowheads="1"/>
            </p:cNvSpPr>
            <p:nvPr/>
          </p:nvSpPr>
          <p:spPr bwMode="gray">
            <a:xfrm>
              <a:off x="2125" y="1327"/>
              <a:ext cx="1570" cy="770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79216"/>
                    <a:invGamma/>
                  </a:schemeClr>
                </a:gs>
                <a:gs pos="100000">
                  <a:schemeClr val="accent1">
                    <a:alpha val="48000"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72721" name="Oval 17"/>
            <p:cNvSpPr>
              <a:spLocks noChangeArrowheads="1"/>
            </p:cNvSpPr>
            <p:nvPr/>
          </p:nvSpPr>
          <p:spPr bwMode="gray">
            <a:xfrm>
              <a:off x="2208" y="1344"/>
              <a:ext cx="1382" cy="6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100000">
                  <a:schemeClr val="accent1">
                    <a:alpha val="38000"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</p:grpSp>
      <p:sp>
        <p:nvSpPr>
          <p:cNvPr id="72722" name="Text Box 18"/>
          <p:cNvSpPr txBox="1">
            <a:spLocks noChangeArrowheads="1"/>
          </p:cNvSpPr>
          <p:nvPr/>
        </p:nvSpPr>
        <p:spPr bwMode="auto">
          <a:xfrm>
            <a:off x="3286043" y="2068405"/>
            <a:ext cx="2457532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ru-RU" sz="2000" b="1" dirty="0" smtClean="0">
                <a:solidFill>
                  <a:srgbClr val="000000"/>
                </a:solidFill>
              </a:rPr>
              <a:t>Социальные сети</a:t>
            </a:r>
            <a:endParaRPr lang="en-US" sz="2000" b="1" dirty="0">
              <a:solidFill>
                <a:srgbClr val="000000"/>
              </a:solidFill>
            </a:endParaRPr>
          </a:p>
        </p:txBody>
      </p:sp>
      <p:sp>
        <p:nvSpPr>
          <p:cNvPr id="72723" name="Text Box 19"/>
          <p:cNvSpPr txBox="1">
            <a:spLocks noChangeArrowheads="1"/>
          </p:cNvSpPr>
          <p:nvPr/>
        </p:nvSpPr>
        <p:spPr bwMode="auto">
          <a:xfrm>
            <a:off x="5576888" y="3552826"/>
            <a:ext cx="3171576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 eaLnBrk="0" hangingPunct="0"/>
            <a:r>
              <a:rPr lang="ru-RU" sz="2000" dirty="0"/>
              <a:t>по </a:t>
            </a:r>
            <a:r>
              <a:rPr lang="ru-RU" sz="2000" dirty="0" smtClean="0"/>
              <a:t>тематике:</a:t>
            </a:r>
          </a:p>
          <a:p>
            <a:pPr marL="342900" lvl="0" indent="-342900" eaLnBrk="0" hangingPunct="0">
              <a:buFont typeface="Wingdings" pitchFamily="2" charset="2"/>
              <a:buChar char="ü"/>
            </a:pPr>
            <a:r>
              <a:rPr lang="ru-RU" sz="2000" dirty="0" smtClean="0"/>
              <a:t>Общетематические</a:t>
            </a:r>
          </a:p>
          <a:p>
            <a:pPr marL="342900" lvl="0" indent="-342900" eaLnBrk="0" hangingPunct="0">
              <a:buFont typeface="Wingdings" pitchFamily="2" charset="2"/>
              <a:buChar char="ü"/>
            </a:pPr>
            <a:r>
              <a:rPr lang="ru-RU" sz="2000" dirty="0" smtClean="0"/>
              <a:t>Специализированные</a:t>
            </a:r>
            <a:endParaRPr lang="ru-RU" sz="2000" dirty="0"/>
          </a:p>
          <a:p>
            <a:pPr eaLnBrk="0" hangingPunct="0"/>
            <a:endParaRPr lang="en-US" sz="1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Классификация социальных сетей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810698456"/>
              </p:ext>
            </p:extLst>
          </p:nvPr>
        </p:nvGraphicFramePr>
        <p:xfrm>
          <a:off x="381000" y="1828800"/>
          <a:ext cx="7696200" cy="3876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xmlns="" val="2596289110"/>
              </p:ext>
            </p:extLst>
          </p:nvPr>
        </p:nvGraphicFramePr>
        <p:xfrm>
          <a:off x="533400" y="1447800"/>
          <a:ext cx="80010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905000" y="1676400"/>
            <a:ext cx="57912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dirty="0" smtClean="0">
                <a:solidFill>
                  <a:schemeClr val="tx2"/>
                </a:solidFill>
              </a:rPr>
              <a:t>По типу</a:t>
            </a:r>
            <a:endParaRPr lang="ru-RU" sz="4400" dirty="0">
              <a:solidFill>
                <a:schemeClr val="tx2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05000" y="3200400"/>
            <a:ext cx="54102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dirty="0" smtClean="0">
                <a:solidFill>
                  <a:schemeClr val="tx2"/>
                </a:solidFill>
              </a:rPr>
              <a:t>По доступности</a:t>
            </a:r>
            <a:endParaRPr lang="ru-RU" sz="4400" dirty="0">
              <a:solidFill>
                <a:schemeClr val="tx2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02691" y="4647045"/>
            <a:ext cx="51816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dirty="0" smtClean="0">
                <a:solidFill>
                  <a:schemeClr val="tx2"/>
                </a:solidFill>
              </a:rPr>
              <a:t>По региону</a:t>
            </a:r>
            <a:endParaRPr lang="ru-RU" sz="4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619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19088"/>
            <a:ext cx="9144000" cy="563562"/>
          </a:xfrm>
        </p:spPr>
        <p:txBody>
          <a:bodyPr/>
          <a:lstStyle/>
          <a:p>
            <a:r>
              <a:rPr lang="ru-RU" b="1" dirty="0" smtClean="0"/>
              <a:t>Периоды развития социальных сетей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447800"/>
          <a:ext cx="8610600" cy="403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99370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0"/>
            <a:ext cx="8991600" cy="11430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/>
              <a:t>Тенденции развития социальных сетей на 2012 – 2017 годы</a:t>
            </a:r>
            <a:endParaRPr lang="ru-RU" sz="28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229600" cy="49228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413770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076325"/>
          <a:ext cx="8229600" cy="5248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3192926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 smtClean="0"/>
              <a:t>Результаты практического выполнения  исследования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600" dirty="0" smtClean="0"/>
              <a:t>После определения темы и цели исследования были проанализированы проблемы и изучены рекомендации.</a:t>
            </a:r>
          </a:p>
          <a:p>
            <a:pPr lvl="0"/>
            <a:r>
              <a:rPr lang="ru-RU" sz="2600" dirty="0" smtClean="0"/>
              <a:t>Всеми участниками группы сделан выбор оптимального решения проектной работы;</a:t>
            </a:r>
          </a:p>
          <a:p>
            <a:pPr lvl="0"/>
            <a:r>
              <a:rPr lang="ru-RU" sz="2600" dirty="0" smtClean="0"/>
              <a:t>практическое выполнение проектного задания включало составление анкет, проведение опросов и обработку результатов;</a:t>
            </a:r>
          </a:p>
          <a:p>
            <a:r>
              <a:rPr lang="ru-RU" sz="2600" dirty="0" smtClean="0"/>
              <a:t>заключительный этап - защита проекта</a:t>
            </a:r>
            <a:endParaRPr lang="ru-RU" sz="26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76">
  <a:themeElements>
    <a:clrScheme name="sample 3">
      <a:dk1>
        <a:srgbClr val="1D528D"/>
      </a:dk1>
      <a:lt1>
        <a:srgbClr val="FFFFFF"/>
      </a:lt1>
      <a:dk2>
        <a:srgbClr val="000000"/>
      </a:dk2>
      <a:lt2>
        <a:srgbClr val="C0C0C0"/>
      </a:lt2>
      <a:accent1>
        <a:srgbClr val="1B9AD9"/>
      </a:accent1>
      <a:accent2>
        <a:srgbClr val="E4A04E"/>
      </a:accent2>
      <a:accent3>
        <a:srgbClr val="FFFFFF"/>
      </a:accent3>
      <a:accent4>
        <a:srgbClr val="174578"/>
      </a:accent4>
      <a:accent5>
        <a:srgbClr val="ABCAE9"/>
      </a:accent5>
      <a:accent6>
        <a:srgbClr val="CF9146"/>
      </a:accent6>
      <a:hlink>
        <a:srgbClr val="66CCFF"/>
      </a:hlink>
      <a:folHlink>
        <a:srgbClr val="969696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003366"/>
        </a:dk1>
        <a:lt1>
          <a:srgbClr val="FFFFFF"/>
        </a:lt1>
        <a:dk2>
          <a:srgbClr val="000000"/>
        </a:dk2>
        <a:lt2>
          <a:srgbClr val="C0C0C0"/>
        </a:lt2>
        <a:accent1>
          <a:srgbClr val="3556A7"/>
        </a:accent1>
        <a:accent2>
          <a:srgbClr val="C78DD7"/>
        </a:accent2>
        <a:accent3>
          <a:srgbClr val="FFFFFF"/>
        </a:accent3>
        <a:accent4>
          <a:srgbClr val="002A56"/>
        </a:accent4>
        <a:accent5>
          <a:srgbClr val="AEB4D0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1D528D"/>
        </a:dk1>
        <a:lt1>
          <a:srgbClr val="FFFFFF"/>
        </a:lt1>
        <a:dk2>
          <a:srgbClr val="000000"/>
        </a:dk2>
        <a:lt2>
          <a:srgbClr val="C0C0C0"/>
        </a:lt2>
        <a:accent1>
          <a:srgbClr val="399D72"/>
        </a:accent1>
        <a:accent2>
          <a:srgbClr val="FF9900"/>
        </a:accent2>
        <a:accent3>
          <a:srgbClr val="FFFFFF"/>
        </a:accent3>
        <a:accent4>
          <a:srgbClr val="174578"/>
        </a:accent4>
        <a:accent5>
          <a:srgbClr val="AECCBC"/>
        </a:accent5>
        <a:accent6>
          <a:srgbClr val="E78A00"/>
        </a:accent6>
        <a:hlink>
          <a:srgbClr val="9999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D528D"/>
        </a:dk1>
        <a:lt1>
          <a:srgbClr val="FFFFFF"/>
        </a:lt1>
        <a:dk2>
          <a:srgbClr val="000000"/>
        </a:dk2>
        <a:lt2>
          <a:srgbClr val="C0C0C0"/>
        </a:lt2>
        <a:accent1>
          <a:srgbClr val="1B9AD9"/>
        </a:accent1>
        <a:accent2>
          <a:srgbClr val="E4A04E"/>
        </a:accent2>
        <a:accent3>
          <a:srgbClr val="FFFFFF"/>
        </a:accent3>
        <a:accent4>
          <a:srgbClr val="174578"/>
        </a:accent4>
        <a:accent5>
          <a:srgbClr val="ABCAE9"/>
        </a:accent5>
        <a:accent6>
          <a:srgbClr val="CF9146"/>
        </a:accent6>
        <a:hlink>
          <a:srgbClr val="66CC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76</Template>
  <TotalTime>221</TotalTime>
  <Words>349</Words>
  <Application>Microsoft Office PowerPoint</Application>
  <PresentationFormat>Экран (4:3)</PresentationFormat>
  <Paragraphs>68</Paragraphs>
  <Slides>16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76</vt:lpstr>
      <vt:lpstr>Image</vt:lpstr>
      <vt:lpstr>Диаграмма</vt:lpstr>
      <vt:lpstr>Проект  на тему: «Исследование особенностей использования социальных сетей как инструмента массовой коммуникации разных поколений»</vt:lpstr>
      <vt:lpstr>Социальная сеть</vt:lpstr>
      <vt:lpstr>Теоретическая модель сетевых сообществ</vt:lpstr>
      <vt:lpstr>Разделение социальных сетей по признакам</vt:lpstr>
      <vt:lpstr>Классификация социальных сетей</vt:lpstr>
      <vt:lpstr>Периоды развития социальных сетей</vt:lpstr>
      <vt:lpstr>Тенденции развития социальных сетей на 2012 – 2017 годы</vt:lpstr>
      <vt:lpstr>Слайд 8</vt:lpstr>
      <vt:lpstr>Результаты практического выполнения  исследования</vt:lpstr>
      <vt:lpstr>Слайд 10</vt:lpstr>
      <vt:lpstr>Слайд 11</vt:lpstr>
      <vt:lpstr>Слайд 12</vt:lpstr>
      <vt:lpstr>Слайд 13</vt:lpstr>
      <vt:lpstr>Слайд 14</vt:lpstr>
      <vt:lpstr>Слайд 15</vt:lpstr>
      <vt:lpstr>Выводы: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Исследование особенностей использования социальных сетей как инструмента массовой коммуникации разных поколений</dc:title>
  <dc:creator>Kotov</dc:creator>
  <cp:lastModifiedBy>Teacher</cp:lastModifiedBy>
  <cp:revision>26</cp:revision>
  <dcterms:created xsi:type="dcterms:W3CDTF">2013-03-11T11:33:34Z</dcterms:created>
  <dcterms:modified xsi:type="dcterms:W3CDTF">2018-12-04T12:57:15Z</dcterms:modified>
</cp:coreProperties>
</file>