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B0AA37-FDC0-442D-B40E-459CB3301D2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E4BF47-49E9-412A-8E48-3158066C2D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539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4BF47-49E9-412A-8E48-3158066C2D6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58635-AA32-42EF-9C44-4293185F699A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946EB-2B47-489D-933B-E3C76699FB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58635-AA32-42EF-9C44-4293185F699A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946EB-2B47-489D-933B-E3C76699FB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58635-AA32-42EF-9C44-4293185F699A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946EB-2B47-489D-933B-E3C76699FB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58635-AA32-42EF-9C44-4293185F699A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946EB-2B47-489D-933B-E3C76699FB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58635-AA32-42EF-9C44-4293185F699A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946EB-2B47-489D-933B-E3C76699FB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58635-AA32-42EF-9C44-4293185F699A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946EB-2B47-489D-933B-E3C76699FB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58635-AA32-42EF-9C44-4293185F699A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946EB-2B47-489D-933B-E3C76699FB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58635-AA32-42EF-9C44-4293185F699A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946EB-2B47-489D-933B-E3C76699FB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58635-AA32-42EF-9C44-4293185F699A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946EB-2B47-489D-933B-E3C76699FB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58635-AA32-42EF-9C44-4293185F699A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946EB-2B47-489D-933B-E3C76699FB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58635-AA32-42EF-9C44-4293185F699A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7F946EB-2B47-489D-933B-E3C76699FB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4E58635-AA32-42EF-9C44-4293185F699A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7F946EB-2B47-489D-933B-E3C76699FB7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audio" Target="file:///C:\Users\&#1057;&#1086;&#1083;&#1085;&#1099;&#1096;&#1082;&#1086;\Music\Pol_Maria_-_Manchester_amp_Liverpul_muzika_iz_Prognoza_pogodi__(get-tune.net).mp3" TargetMode="External"/><Relationship Id="rId1" Type="http://schemas.openxmlformats.org/officeDocument/2006/relationships/audio" Target="file:///C:\Users\Public\Music\Sample%20Music\Kalimba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3528" y="548680"/>
            <a:ext cx="7851648" cy="2088232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>
                <a:solidFill>
                  <a:srgbClr val="FFC000"/>
                </a:solidFill>
                <a:latin typeface="Batang" pitchFamily="18" charset="-127"/>
                <a:ea typeface="Batang" pitchFamily="18" charset="-127"/>
              </a:rPr>
              <a:t>Проект</a:t>
            </a:r>
            <a:endParaRPr lang="ru-RU" sz="9600" dirty="0">
              <a:solidFill>
                <a:srgbClr val="FFC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1520" y="2564904"/>
            <a:ext cx="8496944" cy="4293096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000099"/>
                </a:solidFill>
                <a:latin typeface="Monotype Corsiva" pitchFamily="66" charset="0"/>
                <a:cs typeface="MV Boli" pitchFamily="2" charset="0"/>
              </a:rPr>
              <a:t>«Времена года»</a:t>
            </a:r>
          </a:p>
          <a:p>
            <a:pPr algn="ctr"/>
            <a:r>
              <a:rPr lang="ru-RU" sz="2400" dirty="0" smtClean="0">
                <a:solidFill>
                  <a:srgbClr val="000099"/>
                </a:solidFill>
                <a:cs typeface="MoolBoran" pitchFamily="34" charset="0"/>
              </a:rPr>
              <a:t>                                   Авторы проекта: Антипова О.И.</a:t>
            </a:r>
            <a:r>
              <a:rPr lang="ru-RU" sz="3200" i="1" dirty="0" smtClean="0">
                <a:solidFill>
                  <a:srgbClr val="000099"/>
                </a:solidFill>
                <a:cs typeface="MoolBoran" pitchFamily="34" charset="0"/>
              </a:rPr>
              <a:t> </a:t>
            </a:r>
          </a:p>
          <a:p>
            <a:pPr algn="ctr"/>
            <a:r>
              <a:rPr lang="ru-RU" sz="3200" i="1" dirty="0" smtClean="0">
                <a:solidFill>
                  <a:srgbClr val="000099"/>
                </a:solidFill>
                <a:cs typeface="MoolBoran" pitchFamily="34" charset="0"/>
              </a:rPr>
              <a:t>                                                     </a:t>
            </a:r>
            <a:r>
              <a:rPr lang="ru-RU" sz="2800" i="1" dirty="0" smtClean="0">
                <a:solidFill>
                  <a:srgbClr val="000099"/>
                </a:solidFill>
                <a:cs typeface="MoolBoran" pitchFamily="34" charset="0"/>
              </a:rPr>
              <a:t>Ващенко Н.Е</a:t>
            </a:r>
            <a:r>
              <a:rPr lang="ru-RU" sz="3200" i="1" dirty="0" smtClean="0">
                <a:solidFill>
                  <a:srgbClr val="000099"/>
                </a:solidFill>
                <a:cs typeface="MoolBoran" pitchFamily="34" charset="0"/>
              </a:rPr>
              <a:t>.                                        </a:t>
            </a:r>
          </a:p>
          <a:p>
            <a:pPr algn="l"/>
            <a:r>
              <a:rPr lang="ru-RU" sz="3200" i="1" smtClean="0">
                <a:solidFill>
                  <a:srgbClr val="000099"/>
                </a:solidFill>
                <a:cs typeface="MoolBoran" pitchFamily="34" charset="0"/>
              </a:rPr>
              <a:t>                                                           </a:t>
            </a:r>
            <a:r>
              <a:rPr lang="ru-RU" sz="3200" smtClean="0">
                <a:solidFill>
                  <a:srgbClr val="000099"/>
                </a:solidFill>
                <a:cs typeface="MoolBoran" pitchFamily="34" charset="0"/>
              </a:rPr>
              <a:t> </a:t>
            </a:r>
            <a:r>
              <a:rPr lang="ru-RU" sz="2400" dirty="0" smtClean="0">
                <a:solidFill>
                  <a:srgbClr val="000099"/>
                </a:solidFill>
                <a:cs typeface="MoolBoran" pitchFamily="34" charset="0"/>
              </a:rPr>
              <a:t>Егорова М.В.</a:t>
            </a:r>
          </a:p>
          <a:p>
            <a:pPr algn="ctr"/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692696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МДОУ детский сад компенсирующего вида № 26 «Солнышко»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139952" y="6381328"/>
            <a:ext cx="12241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2014 г.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Kalimb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Pol_Maria_-_Manchester_amp_Liverpul_muzika_iz_Prognoza_pogodi__(get-tune.net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" name="Pol_Maria_-_Manchester_amp_Liverpul_muzika_iz_Prognoza_pogodi__(get-tune.net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1" name="Pol_Maria_-_Manchester_amp_Liverpul_muzika_iz_Prognoza_pogodi__(get-tune.net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937" y="3428999"/>
            <a:ext cx="3415015" cy="280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>
                <p:cTn id="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6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numSld="20">
                <p:cTn id="64" repeatCount="3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4" grpId="0"/>
      <p:bldP spid="5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512168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Проблема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479776"/>
          </a:xfrm>
        </p:spPr>
        <p:txBody>
          <a:bodyPr/>
          <a:lstStyle/>
          <a:p>
            <a:r>
              <a:rPr lang="ru-RU" dirty="0" smtClean="0"/>
              <a:t>У детей нет четких представлений о характерных особенностях каждого периода и сезонных признаках;</a:t>
            </a:r>
          </a:p>
          <a:p>
            <a:endParaRPr lang="ru-RU" dirty="0" smtClean="0"/>
          </a:p>
          <a:p>
            <a:r>
              <a:rPr lang="ru-RU" dirty="0" smtClean="0"/>
              <a:t>Не знают последовательность времен года;</a:t>
            </a:r>
          </a:p>
          <a:p>
            <a:endParaRPr lang="ru-RU" dirty="0" smtClean="0"/>
          </a:p>
          <a:p>
            <a:r>
              <a:rPr lang="ru-RU" dirty="0" smtClean="0"/>
              <a:t>Не умеют сопоставлять противоположные сезонные явления.  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52128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Цель проекта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/>
          <a:lstStyle/>
          <a:p>
            <a:r>
              <a:rPr lang="ru-RU" dirty="0" smtClean="0"/>
              <a:t>Развитие речи детей в процессе формирования целостных представлений о временах года.</a:t>
            </a:r>
            <a:endParaRPr lang="ru-RU" dirty="0"/>
          </a:p>
        </p:txBody>
      </p:sp>
      <p:pic>
        <p:nvPicPr>
          <p:cNvPr id="2050" name="Picture 2" descr="C:\Users\User\Desktop\IMG_18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420888"/>
            <a:ext cx="5112568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Задачи проекта: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 Накопление и активизация словаря детей по лексическим темам «Осень», «Зима», «Весна».</a:t>
            </a:r>
          </a:p>
          <a:p>
            <a:r>
              <a:rPr lang="ru-RU" dirty="0" smtClean="0"/>
              <a:t> Развитие грамматического строя речи.</a:t>
            </a:r>
          </a:p>
          <a:p>
            <a:r>
              <a:rPr lang="ru-RU" dirty="0" smtClean="0"/>
              <a:t>Формирование умений строить связные высказывания на основе полученных знаний о временах года.</a:t>
            </a:r>
          </a:p>
          <a:p>
            <a:r>
              <a:rPr lang="ru-RU" dirty="0" smtClean="0"/>
              <a:t> Приобщение к процессу познания.</a:t>
            </a:r>
          </a:p>
          <a:p>
            <a:r>
              <a:rPr lang="ru-RU" dirty="0" smtClean="0"/>
              <a:t> Углубление представлений о сезонных явлениях.</a:t>
            </a:r>
          </a:p>
          <a:p>
            <a:r>
              <a:rPr lang="ru-RU" dirty="0" smtClean="0"/>
              <a:t> Пробуждение интереса к предлагаемой деятельности.</a:t>
            </a:r>
          </a:p>
          <a:p>
            <a:r>
              <a:rPr lang="ru-RU" dirty="0" smtClean="0"/>
              <a:t> Воспитание бережного  отношения и любви к природе.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2128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Содержание проекта: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rmAutofit/>
          </a:bodyPr>
          <a:lstStyle/>
          <a:p>
            <a:r>
              <a:rPr lang="ru-RU" sz="4000" i="1" dirty="0" err="1" smtClean="0">
                <a:solidFill>
                  <a:srgbClr val="FFC000"/>
                </a:solidFill>
              </a:rPr>
              <a:t>Подпроект</a:t>
            </a:r>
            <a:r>
              <a:rPr lang="ru-RU" sz="4000" i="1" dirty="0" smtClean="0">
                <a:solidFill>
                  <a:srgbClr val="FFC000"/>
                </a:solidFill>
              </a:rPr>
              <a:t> «Волшебница осень»</a:t>
            </a:r>
          </a:p>
          <a:p>
            <a:pPr>
              <a:buNone/>
            </a:pPr>
            <a:r>
              <a:rPr lang="ru-RU" sz="2800" i="1" dirty="0" smtClean="0"/>
              <a:t>Цель: </a:t>
            </a:r>
            <a:r>
              <a:rPr lang="ru-RU" sz="2800" dirty="0" smtClean="0"/>
              <a:t>: накопление знаний об  осенних изменениях в природе, активизация словаря по лексической теме «Осень».</a:t>
            </a:r>
          </a:p>
          <a:p>
            <a:pPr>
              <a:buNone/>
            </a:pPr>
            <a:endParaRPr lang="ru-RU" sz="2800" i="1" dirty="0"/>
          </a:p>
        </p:txBody>
      </p:sp>
      <p:pic>
        <p:nvPicPr>
          <p:cNvPr id="1026" name="Picture 2" descr="C:\Users\User\Desktop\IMG_76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5868" y="3429000"/>
            <a:ext cx="3660073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User\Desktop\IMG_187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428750"/>
            <a:ext cx="3903086" cy="3168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/>
          </a:bodyPr>
          <a:lstStyle/>
          <a:p>
            <a:r>
              <a:rPr lang="ru-RU" sz="4000" dirty="0" err="1" smtClean="0">
                <a:solidFill>
                  <a:schemeClr val="tx2">
                    <a:lumMod val="90000"/>
                  </a:schemeClr>
                </a:solidFill>
              </a:rPr>
              <a:t>Подпроект</a:t>
            </a:r>
            <a:r>
              <a:rPr lang="ru-RU" sz="4000" dirty="0" smtClean="0">
                <a:solidFill>
                  <a:schemeClr val="tx2">
                    <a:lumMod val="90000"/>
                  </a:schemeClr>
                </a:solidFill>
              </a:rPr>
              <a:t> «Зимушка – зима»</a:t>
            </a:r>
            <a:endParaRPr lang="ru-RU" sz="2400" dirty="0" smtClean="0">
              <a:solidFill>
                <a:schemeClr val="tx2">
                  <a:lumMod val="90000"/>
                </a:schemeClr>
              </a:solidFill>
            </a:endParaRPr>
          </a:p>
          <a:p>
            <a:pPr>
              <a:buNone/>
            </a:pPr>
            <a:r>
              <a:rPr lang="ru-RU" sz="3000" dirty="0" smtClean="0"/>
              <a:t>Цель: расширение и систематизация  знаний о  зимних изменениях в природе, развитие лексико-грамматических категорий и связной речи по лексической теме «Зима».</a:t>
            </a:r>
          </a:p>
          <a:p>
            <a:endParaRPr lang="ru-RU" sz="4000" dirty="0">
              <a:solidFill>
                <a:srgbClr val="0070C0"/>
              </a:solidFill>
            </a:endParaRPr>
          </a:p>
        </p:txBody>
      </p:sp>
      <p:pic>
        <p:nvPicPr>
          <p:cNvPr id="3074" name="Picture 2" descr="C:\Users\Солнышко\Desktop\о\IMG_02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501008"/>
            <a:ext cx="4224471" cy="316835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/>
          </a:bodyPr>
          <a:lstStyle/>
          <a:p>
            <a:r>
              <a:rPr lang="ru-RU" sz="4000" dirty="0" err="1" smtClean="0">
                <a:solidFill>
                  <a:srgbClr val="FF0000"/>
                </a:solidFill>
              </a:rPr>
              <a:t>Подпроект</a:t>
            </a:r>
            <a:r>
              <a:rPr lang="ru-RU" sz="4000" dirty="0" smtClean="0">
                <a:solidFill>
                  <a:srgbClr val="FF0000"/>
                </a:solidFill>
              </a:rPr>
              <a:t> «К нам весна шагает»</a:t>
            </a:r>
          </a:p>
          <a:p>
            <a:r>
              <a:rPr lang="ru-RU" sz="2800" dirty="0" smtClean="0"/>
              <a:t>Цель: систематизация знаний о весенних изменениях в природе, закрепление лексико-грамматических категорий и развитие монологической речи по лексической теме «Весна».</a:t>
            </a:r>
          </a:p>
          <a:p>
            <a:pPr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 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Солнышко\Desktop\о\DSCN267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3374994"/>
            <a:ext cx="4392488" cy="329436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3">
      <a:dk1>
        <a:srgbClr val="B0DFA0"/>
      </a:dk1>
      <a:lt1>
        <a:sysClr val="window" lastClr="FFFFFF"/>
      </a:lt1>
      <a:dk2>
        <a:srgbClr val="74C658"/>
      </a:dk2>
      <a:lt2>
        <a:srgbClr val="DBF5F9"/>
      </a:lt2>
      <a:accent1>
        <a:srgbClr val="B0DFA0"/>
      </a:accent1>
      <a:accent2>
        <a:srgbClr val="B0DFA0"/>
      </a:accent2>
      <a:accent3>
        <a:srgbClr val="E9FDF7"/>
      </a:accent3>
      <a:accent4>
        <a:srgbClr val="10CF9B"/>
      </a:accent4>
      <a:accent5>
        <a:srgbClr val="92D050"/>
      </a:accent5>
      <a:accent6>
        <a:srgbClr val="A5C249"/>
      </a:accent6>
      <a:hlink>
        <a:srgbClr val="E2D700"/>
      </a:hlink>
      <a:folHlink>
        <a:srgbClr val="74C658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462</TotalTime>
  <Words>233</Words>
  <Application>Microsoft Office PowerPoint</Application>
  <PresentationFormat>Экран (4:3)</PresentationFormat>
  <Paragraphs>32</Paragraphs>
  <Slides>7</Slides>
  <Notes>1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Проект</vt:lpstr>
      <vt:lpstr>Проблема</vt:lpstr>
      <vt:lpstr>Цель проекта</vt:lpstr>
      <vt:lpstr>Задачи проекта:</vt:lpstr>
      <vt:lpstr>Содержание проекта: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dc:creator>Солнышко</dc:creator>
  <cp:lastModifiedBy>SvetL</cp:lastModifiedBy>
  <cp:revision>68</cp:revision>
  <dcterms:created xsi:type="dcterms:W3CDTF">2013-01-30T08:23:25Z</dcterms:created>
  <dcterms:modified xsi:type="dcterms:W3CDTF">2019-01-09T19:23:48Z</dcterms:modified>
</cp:coreProperties>
</file>