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86" r:id="rId2"/>
    <p:sldId id="361" r:id="rId3"/>
    <p:sldId id="349" r:id="rId4"/>
    <p:sldId id="350" r:id="rId5"/>
    <p:sldId id="351" r:id="rId6"/>
    <p:sldId id="352" r:id="rId7"/>
    <p:sldId id="354" r:id="rId8"/>
    <p:sldId id="353" r:id="rId9"/>
    <p:sldId id="341" r:id="rId10"/>
    <p:sldId id="313" r:id="rId11"/>
    <p:sldId id="314" r:id="rId12"/>
    <p:sldId id="332" r:id="rId13"/>
    <p:sldId id="323" r:id="rId14"/>
    <p:sldId id="324" r:id="rId15"/>
    <p:sldId id="325" r:id="rId16"/>
    <p:sldId id="326" r:id="rId17"/>
    <p:sldId id="327" r:id="rId18"/>
    <p:sldId id="372" r:id="rId19"/>
    <p:sldId id="346" r:id="rId20"/>
    <p:sldId id="330" r:id="rId21"/>
    <p:sldId id="360" r:id="rId22"/>
    <p:sldId id="306" r:id="rId23"/>
    <p:sldId id="328" r:id="rId24"/>
    <p:sldId id="355" r:id="rId25"/>
    <p:sldId id="35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FF"/>
    <a:srgbClr val="66FF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2609" autoAdjust="0"/>
  </p:normalViewPr>
  <p:slideViewPr>
    <p:cSldViewPr>
      <p:cViewPr varScale="1">
        <p:scale>
          <a:sx n="50" d="100"/>
          <a:sy n="50" d="100"/>
        </p:scale>
        <p:origin x="127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CD423-C2BB-4C77-9B50-28EACE9BE41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2A4CC47-851A-49D0-BE79-6421119517E1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pPr algn="l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исследование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9C15D9D-6ECA-4F1F-B744-7C897809C816}" type="parTrans" cxnId="{7D16D526-DCE1-489F-A7F1-C8351B72B225}">
      <dgm:prSet/>
      <dgm:spPr/>
      <dgm:t>
        <a:bodyPr/>
        <a:lstStyle/>
        <a:p>
          <a:endParaRPr lang="ru-RU"/>
        </a:p>
      </dgm:t>
    </dgm:pt>
    <dgm:pt modelId="{7A7EDB2A-502B-49A3-9064-46EBFA3BE09B}" type="sibTrans" cxnId="{7D16D526-DCE1-489F-A7F1-C8351B72B225}">
      <dgm:prSet/>
      <dgm:spPr/>
      <dgm:t>
        <a:bodyPr/>
        <a:lstStyle/>
        <a:p>
          <a:endParaRPr lang="ru-RU"/>
        </a:p>
      </dgm:t>
    </dgm:pt>
    <dgm:pt modelId="{2171685A-A2B6-4132-9641-2EF488132C44}">
      <dgm:prSet phldrT="[Текст]" custT="1"/>
      <dgm:spPr>
        <a:solidFill>
          <a:srgbClr val="3366FF">
            <a:alpha val="49804"/>
          </a:srgbClr>
        </a:solidFill>
      </dgm:spPr>
      <dgm:t>
        <a:bodyPr/>
        <a:lstStyle/>
        <a:p>
          <a:pPr algn="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проектирование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EB3A768-8EFC-4333-8D29-4B4EC79E3DEA}" type="parTrans" cxnId="{5E2D68D9-4DB9-4B51-97AF-3B574538A2F7}">
      <dgm:prSet/>
      <dgm:spPr/>
      <dgm:t>
        <a:bodyPr/>
        <a:lstStyle/>
        <a:p>
          <a:endParaRPr lang="ru-RU"/>
        </a:p>
      </dgm:t>
    </dgm:pt>
    <dgm:pt modelId="{CA10045E-6844-4A73-8C05-E9F4D57D260D}" type="sibTrans" cxnId="{5E2D68D9-4DB9-4B51-97AF-3B574538A2F7}">
      <dgm:prSet/>
      <dgm:spPr/>
      <dgm:t>
        <a:bodyPr/>
        <a:lstStyle/>
        <a:p>
          <a:endParaRPr lang="ru-RU"/>
        </a:p>
      </dgm:t>
    </dgm:pt>
    <dgm:pt modelId="{5399FB27-474E-4284-96D4-35A6AA25F138}" type="pres">
      <dgm:prSet presAssocID="{019CD423-C2BB-4C77-9B50-28EACE9BE419}" presName="compositeShape" presStyleCnt="0">
        <dgm:presLayoutVars>
          <dgm:chMax val="7"/>
          <dgm:dir/>
          <dgm:resizeHandles val="exact"/>
        </dgm:presLayoutVars>
      </dgm:prSet>
      <dgm:spPr/>
    </dgm:pt>
    <dgm:pt modelId="{5EA73888-13BC-4C66-B075-D85E667E713C}" type="pres">
      <dgm:prSet presAssocID="{52A4CC47-851A-49D0-BE79-6421119517E1}" presName="circ1" presStyleLbl="vennNode1" presStyleIdx="0" presStyleCnt="2" custScaleX="150974" custLinFactNeighborX="-11620" custLinFactNeighborY="-273"/>
      <dgm:spPr/>
      <dgm:t>
        <a:bodyPr/>
        <a:lstStyle/>
        <a:p>
          <a:endParaRPr lang="ru-RU"/>
        </a:p>
      </dgm:t>
    </dgm:pt>
    <dgm:pt modelId="{C3CA732C-698B-4ADE-A460-A7407B898739}" type="pres">
      <dgm:prSet presAssocID="{52A4CC47-851A-49D0-BE79-6421119517E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2AA25-1E6B-4E0C-8894-68766D58F1C3}" type="pres">
      <dgm:prSet presAssocID="{2171685A-A2B6-4132-9641-2EF488132C44}" presName="circ2" presStyleLbl="vennNode1" presStyleIdx="1" presStyleCnt="2" custScaleX="142058" custLinFactNeighborX="19470" custLinFactNeighborY="-273"/>
      <dgm:spPr/>
      <dgm:t>
        <a:bodyPr/>
        <a:lstStyle/>
        <a:p>
          <a:endParaRPr lang="ru-RU"/>
        </a:p>
      </dgm:t>
    </dgm:pt>
    <dgm:pt modelId="{1A45418E-BC47-4383-B81E-C7E6F1410817}" type="pres">
      <dgm:prSet presAssocID="{2171685A-A2B6-4132-9641-2EF488132C4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E36464-DD1A-4524-9BD5-B197872B781D}" type="presOf" srcId="{2171685A-A2B6-4132-9641-2EF488132C44}" destId="{2E92AA25-1E6B-4E0C-8894-68766D58F1C3}" srcOrd="0" destOrd="0" presId="urn:microsoft.com/office/officeart/2005/8/layout/venn1"/>
    <dgm:cxn modelId="{27FB7B97-E677-444A-9404-23414EF4A1D6}" type="presOf" srcId="{52A4CC47-851A-49D0-BE79-6421119517E1}" destId="{5EA73888-13BC-4C66-B075-D85E667E713C}" srcOrd="0" destOrd="0" presId="urn:microsoft.com/office/officeart/2005/8/layout/venn1"/>
    <dgm:cxn modelId="{7D16D526-DCE1-489F-A7F1-C8351B72B225}" srcId="{019CD423-C2BB-4C77-9B50-28EACE9BE419}" destId="{52A4CC47-851A-49D0-BE79-6421119517E1}" srcOrd="0" destOrd="0" parTransId="{39C15D9D-6ECA-4F1F-B744-7C897809C816}" sibTransId="{7A7EDB2A-502B-49A3-9064-46EBFA3BE09B}"/>
    <dgm:cxn modelId="{4248D287-1385-4EC9-B713-1DEA804807CA}" type="presOf" srcId="{019CD423-C2BB-4C77-9B50-28EACE9BE419}" destId="{5399FB27-474E-4284-96D4-35A6AA25F138}" srcOrd="0" destOrd="0" presId="urn:microsoft.com/office/officeart/2005/8/layout/venn1"/>
    <dgm:cxn modelId="{BA1093FE-1C11-4619-BE4B-AC764408856A}" type="presOf" srcId="{2171685A-A2B6-4132-9641-2EF488132C44}" destId="{1A45418E-BC47-4383-B81E-C7E6F1410817}" srcOrd="1" destOrd="0" presId="urn:microsoft.com/office/officeart/2005/8/layout/venn1"/>
    <dgm:cxn modelId="{5E2D68D9-4DB9-4B51-97AF-3B574538A2F7}" srcId="{019CD423-C2BB-4C77-9B50-28EACE9BE419}" destId="{2171685A-A2B6-4132-9641-2EF488132C44}" srcOrd="1" destOrd="0" parTransId="{6EB3A768-8EFC-4333-8D29-4B4EC79E3DEA}" sibTransId="{CA10045E-6844-4A73-8C05-E9F4D57D260D}"/>
    <dgm:cxn modelId="{CAF7F710-D235-4B6D-9E34-73C9487745C9}" type="presOf" srcId="{52A4CC47-851A-49D0-BE79-6421119517E1}" destId="{C3CA732C-698B-4ADE-A460-A7407B898739}" srcOrd="1" destOrd="0" presId="urn:microsoft.com/office/officeart/2005/8/layout/venn1"/>
    <dgm:cxn modelId="{57814337-6652-4649-9EF9-C04E623CA903}" type="presParOf" srcId="{5399FB27-474E-4284-96D4-35A6AA25F138}" destId="{5EA73888-13BC-4C66-B075-D85E667E713C}" srcOrd="0" destOrd="0" presId="urn:microsoft.com/office/officeart/2005/8/layout/venn1"/>
    <dgm:cxn modelId="{61594DE1-B0F3-4EBB-B2F5-FF13E11A911F}" type="presParOf" srcId="{5399FB27-474E-4284-96D4-35A6AA25F138}" destId="{C3CA732C-698B-4ADE-A460-A7407B898739}" srcOrd="1" destOrd="0" presId="urn:microsoft.com/office/officeart/2005/8/layout/venn1"/>
    <dgm:cxn modelId="{64AE49E9-5F32-4BAE-B690-C8B7B92D4BAD}" type="presParOf" srcId="{5399FB27-474E-4284-96D4-35A6AA25F138}" destId="{2E92AA25-1E6B-4E0C-8894-68766D58F1C3}" srcOrd="2" destOrd="0" presId="urn:microsoft.com/office/officeart/2005/8/layout/venn1"/>
    <dgm:cxn modelId="{FA2D740D-08D9-4E97-814A-6E45D96A1792}" type="presParOf" srcId="{5399FB27-474E-4284-96D4-35A6AA25F138}" destId="{1A45418E-BC47-4383-B81E-C7E6F1410817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9AC410-FED2-4CE2-84B6-8F33B370CAA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AA5077-7772-47BA-9433-C68F13881518}">
      <dgm:prSet phldrT="[Текст]"/>
      <dgm:spPr>
        <a:solidFill>
          <a:srgbClr val="0000FF"/>
        </a:solidFill>
      </dgm:spPr>
      <dgm:t>
        <a:bodyPr/>
        <a:lstStyle/>
        <a:p>
          <a:endParaRPr lang="ru-RU" dirty="0"/>
        </a:p>
      </dgm:t>
    </dgm:pt>
    <dgm:pt modelId="{FC24C2F8-9B40-4F02-A2E3-531963E969EE}" type="parTrans" cxnId="{E4855A85-3D4D-419F-BCC8-8B3C118A25C6}">
      <dgm:prSet/>
      <dgm:spPr/>
      <dgm:t>
        <a:bodyPr/>
        <a:lstStyle/>
        <a:p>
          <a:endParaRPr lang="ru-RU"/>
        </a:p>
      </dgm:t>
    </dgm:pt>
    <dgm:pt modelId="{960669D0-EB4A-47DC-A4ED-922D6189EB71}" type="sibTrans" cxnId="{E4855A85-3D4D-419F-BCC8-8B3C118A25C6}">
      <dgm:prSet/>
      <dgm:spPr/>
      <dgm:t>
        <a:bodyPr/>
        <a:lstStyle/>
        <a:p>
          <a:endParaRPr lang="ru-RU"/>
        </a:p>
      </dgm:t>
    </dgm:pt>
    <dgm:pt modelId="{F02EC304-F4FB-4969-A3A4-D6CC61ED3CF4}">
      <dgm:prSet phldrT="[Текст]"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исследовательская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DD24E36-A642-4DC2-87D6-73AC85E425FC}" type="parTrans" cxnId="{D53CBE57-A986-461E-88A2-C2567B4E38F8}">
      <dgm:prSet/>
      <dgm:spPr/>
      <dgm:t>
        <a:bodyPr/>
        <a:lstStyle/>
        <a:p>
          <a:endParaRPr lang="ru-RU"/>
        </a:p>
      </dgm:t>
    </dgm:pt>
    <dgm:pt modelId="{62525254-18D1-44D1-8487-F7C64112A54A}" type="sibTrans" cxnId="{D53CBE57-A986-461E-88A2-C2567B4E38F8}">
      <dgm:prSet/>
      <dgm:spPr/>
      <dgm:t>
        <a:bodyPr/>
        <a:lstStyle/>
        <a:p>
          <a:endParaRPr lang="ru-RU"/>
        </a:p>
      </dgm:t>
    </dgm:pt>
    <dgm:pt modelId="{9BE2154B-78BB-4DEE-9004-A0775A657405}">
      <dgm:prSet phldrT="[Текст]" custT="1"/>
      <dgm:spPr>
        <a:solidFill>
          <a:srgbClr val="0000FF"/>
        </a:solidFill>
      </dgm:spPr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9837E76-E442-40D4-9059-D5DB348B6F35}" type="parTrans" cxnId="{8F71C1DB-6BB9-4B1B-AFB7-FA0B52512FBC}">
      <dgm:prSet/>
      <dgm:spPr/>
      <dgm:t>
        <a:bodyPr/>
        <a:lstStyle/>
        <a:p>
          <a:endParaRPr lang="ru-RU"/>
        </a:p>
      </dgm:t>
    </dgm:pt>
    <dgm:pt modelId="{05081295-F943-43F5-9BBD-B97E4CCEA6A0}" type="sibTrans" cxnId="{8F71C1DB-6BB9-4B1B-AFB7-FA0B52512FBC}">
      <dgm:prSet/>
      <dgm:spPr/>
      <dgm:t>
        <a:bodyPr/>
        <a:lstStyle/>
        <a:p>
          <a:endParaRPr lang="ru-RU"/>
        </a:p>
      </dgm:t>
    </dgm:pt>
    <dgm:pt modelId="{81FB64A7-C752-4128-88E9-88219A295E71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проблема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EA7B9F1-68F4-4FE8-96EA-10921FDCD247}" type="parTrans" cxnId="{74146167-8438-47CB-9707-F23261178B8D}">
      <dgm:prSet/>
      <dgm:spPr/>
      <dgm:t>
        <a:bodyPr/>
        <a:lstStyle/>
        <a:p>
          <a:endParaRPr lang="ru-RU"/>
        </a:p>
      </dgm:t>
    </dgm:pt>
    <dgm:pt modelId="{17241AD1-3CA9-4EF9-B37D-4B3DCAE2E131}" type="sibTrans" cxnId="{74146167-8438-47CB-9707-F23261178B8D}">
      <dgm:prSet/>
      <dgm:spPr/>
      <dgm:t>
        <a:bodyPr/>
        <a:lstStyle/>
        <a:p>
          <a:endParaRPr lang="ru-RU"/>
        </a:p>
      </dgm:t>
    </dgm:pt>
    <dgm:pt modelId="{7B5504B5-2D12-416F-B494-90D71DDA55A2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конструкторская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4B51F1E-8CB0-4550-A51E-B5E56C23676F}" type="parTrans" cxnId="{B2F00751-2483-4F0D-BDFC-4D29743863E1}">
      <dgm:prSet/>
      <dgm:spPr/>
      <dgm:t>
        <a:bodyPr/>
        <a:lstStyle/>
        <a:p>
          <a:endParaRPr lang="ru-RU"/>
        </a:p>
      </dgm:t>
    </dgm:pt>
    <dgm:pt modelId="{A271C72F-23F4-452A-8A7F-4CCACFB22A23}" type="sibTrans" cxnId="{B2F00751-2483-4F0D-BDFC-4D29743863E1}">
      <dgm:prSet/>
      <dgm:spPr/>
      <dgm:t>
        <a:bodyPr/>
        <a:lstStyle/>
        <a:p>
          <a:endParaRPr lang="ru-RU"/>
        </a:p>
      </dgm:t>
    </dgm:pt>
    <dgm:pt modelId="{77CD0955-841D-4030-BB18-EED9E135BA39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требование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F049FA1-66CD-4348-B2F8-6DC1C1EA1724}" type="parTrans" cxnId="{123013B6-0E5A-4C6C-B3C5-DCA04A4426D1}">
      <dgm:prSet/>
      <dgm:spPr/>
      <dgm:t>
        <a:bodyPr/>
        <a:lstStyle/>
        <a:p>
          <a:endParaRPr lang="ru-RU"/>
        </a:p>
      </dgm:t>
    </dgm:pt>
    <dgm:pt modelId="{92AC74DA-BAEB-4D18-8229-13BD66B7A769}" type="sibTrans" cxnId="{123013B6-0E5A-4C6C-B3C5-DCA04A4426D1}">
      <dgm:prSet/>
      <dgm:spPr/>
      <dgm:t>
        <a:bodyPr/>
        <a:lstStyle/>
        <a:p>
          <a:endParaRPr lang="ru-RU"/>
        </a:p>
      </dgm:t>
    </dgm:pt>
    <dgm:pt modelId="{E50D988B-ADB2-408B-833D-3386E5E485EC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учебная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B4A315C-7440-44DE-BBD7-2504B87C2FFF}" type="parTrans" cxnId="{6FC6E4AF-6C71-4015-ACA4-50528A308C04}">
      <dgm:prSet/>
      <dgm:spPr/>
      <dgm:t>
        <a:bodyPr/>
        <a:lstStyle/>
        <a:p>
          <a:endParaRPr lang="ru-RU"/>
        </a:p>
      </dgm:t>
    </dgm:pt>
    <dgm:pt modelId="{AA9BAA6D-C970-46D8-8AB5-59BEE05DE1CE}" type="sibTrans" cxnId="{6FC6E4AF-6C71-4015-ACA4-50528A308C04}">
      <dgm:prSet/>
      <dgm:spPr/>
      <dgm:t>
        <a:bodyPr/>
        <a:lstStyle/>
        <a:p>
          <a:endParaRPr lang="ru-RU"/>
        </a:p>
      </dgm:t>
    </dgm:pt>
    <dgm:pt modelId="{9E8A1C74-E0C5-44D5-B70C-8D22A5852E2A}">
      <dgm:prSet/>
      <dgm:spPr>
        <a:solidFill>
          <a:srgbClr val="0000FF"/>
        </a:solidFill>
      </dgm:spPr>
      <dgm:t>
        <a:bodyPr/>
        <a:lstStyle/>
        <a:p>
          <a:endParaRPr lang="ru-RU" dirty="0"/>
        </a:p>
      </dgm:t>
    </dgm:pt>
    <dgm:pt modelId="{0CD1A817-D15F-4710-827D-2026BABAE47E}" type="parTrans" cxnId="{C27DA291-DEAD-4A1E-AA11-985B4D130C63}">
      <dgm:prSet/>
      <dgm:spPr/>
      <dgm:t>
        <a:bodyPr/>
        <a:lstStyle/>
        <a:p>
          <a:endParaRPr lang="ru-RU"/>
        </a:p>
      </dgm:t>
    </dgm:pt>
    <dgm:pt modelId="{B0C226FA-8A52-4391-9E87-D0246AED81B6}" type="sibTrans" cxnId="{C27DA291-DEAD-4A1E-AA11-985B4D130C63}">
      <dgm:prSet/>
      <dgm:spPr/>
      <dgm:t>
        <a:bodyPr/>
        <a:lstStyle/>
        <a:p>
          <a:endParaRPr lang="ru-RU"/>
        </a:p>
      </dgm:t>
    </dgm:pt>
    <dgm:pt modelId="{46BFE445-2C7E-4F6D-8C08-18CFFD911568}">
      <dgm:prSet custT="1"/>
      <dgm:spPr>
        <a:solidFill>
          <a:srgbClr val="0000FF"/>
        </a:solidFill>
      </dgm:spPr>
      <dgm:t>
        <a:bodyPr/>
        <a:lstStyle/>
        <a:p>
          <a:endParaRPr lang="ru-RU" sz="4000" dirty="0"/>
        </a:p>
      </dgm:t>
    </dgm:pt>
    <dgm:pt modelId="{B1C965BD-5BE3-449E-9EF7-1E9FE934C76F}" type="parTrans" cxnId="{63625484-031F-45AB-AE3E-71B9097A685C}">
      <dgm:prSet/>
      <dgm:spPr/>
      <dgm:t>
        <a:bodyPr/>
        <a:lstStyle/>
        <a:p>
          <a:endParaRPr lang="ru-RU"/>
        </a:p>
      </dgm:t>
    </dgm:pt>
    <dgm:pt modelId="{4C527D20-D072-4152-A2FD-56D5DEA8A628}" type="sibTrans" cxnId="{63625484-031F-45AB-AE3E-71B9097A685C}">
      <dgm:prSet/>
      <dgm:spPr/>
      <dgm:t>
        <a:bodyPr/>
        <a:lstStyle/>
        <a:p>
          <a:endParaRPr lang="ru-RU"/>
        </a:p>
      </dgm:t>
    </dgm:pt>
    <dgm:pt modelId="{0B138E39-289C-45A1-B951-8AB2C02AB906}">
      <dgm:prSet custT="1"/>
      <dgm:spPr>
        <a:solidFill>
          <a:srgbClr val="0000FF"/>
        </a:solidFill>
      </dgm:spPr>
      <dgm:t>
        <a:bodyPr/>
        <a:lstStyle/>
        <a:p>
          <a:endParaRPr lang="ru-RU" sz="4000" dirty="0"/>
        </a:p>
      </dgm:t>
    </dgm:pt>
    <dgm:pt modelId="{B45DABD7-0FE6-4211-A413-5278328E10B3}" type="parTrans" cxnId="{28BDA19A-B628-418A-9791-06045B312853}">
      <dgm:prSet/>
      <dgm:spPr/>
      <dgm:t>
        <a:bodyPr/>
        <a:lstStyle/>
        <a:p>
          <a:endParaRPr lang="ru-RU"/>
        </a:p>
      </dgm:t>
    </dgm:pt>
    <dgm:pt modelId="{3907C9A9-3254-4159-9894-4BBF8F9AD5E5}" type="sibTrans" cxnId="{28BDA19A-B628-418A-9791-06045B312853}">
      <dgm:prSet/>
      <dgm:spPr/>
      <dgm:t>
        <a:bodyPr/>
        <a:lstStyle/>
        <a:p>
          <a:endParaRPr lang="ru-RU"/>
        </a:p>
      </dgm:t>
    </dgm:pt>
    <dgm:pt modelId="{36B8B65F-C366-4F9C-8DB2-6FA041FD4464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1DEC74C-9406-4775-B191-91BAF0A4E99F}" type="parTrans" cxnId="{FF0E1ED3-D82F-4F24-B4DA-783BD03C564D}">
      <dgm:prSet/>
      <dgm:spPr/>
      <dgm:t>
        <a:bodyPr/>
        <a:lstStyle/>
        <a:p>
          <a:endParaRPr lang="ru-RU"/>
        </a:p>
      </dgm:t>
    </dgm:pt>
    <dgm:pt modelId="{0D77B9FA-73E3-4977-8E0A-5DC0BC73FE56}" type="sibTrans" cxnId="{FF0E1ED3-D82F-4F24-B4DA-783BD03C564D}">
      <dgm:prSet/>
      <dgm:spPr/>
      <dgm:t>
        <a:bodyPr/>
        <a:lstStyle/>
        <a:p>
          <a:endParaRPr lang="ru-RU"/>
        </a:p>
      </dgm:t>
    </dgm:pt>
    <dgm:pt modelId="{C644E915-9FB2-4C15-99B0-2399239E00B9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практическая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BABB503-FE31-41D2-A504-1B0690DAFDA9}" type="parTrans" cxnId="{75161960-FDEE-4853-955B-51E9962ECD1D}">
      <dgm:prSet/>
      <dgm:spPr/>
      <dgm:t>
        <a:bodyPr/>
        <a:lstStyle/>
        <a:p>
          <a:endParaRPr lang="ru-RU"/>
        </a:p>
      </dgm:t>
    </dgm:pt>
    <dgm:pt modelId="{67E15D8A-8803-4947-B003-E275A500C6A9}" type="sibTrans" cxnId="{75161960-FDEE-4853-955B-51E9962ECD1D}">
      <dgm:prSet/>
      <dgm:spPr/>
      <dgm:t>
        <a:bodyPr/>
        <a:lstStyle/>
        <a:p>
          <a:endParaRPr lang="ru-RU"/>
        </a:p>
      </dgm:t>
    </dgm:pt>
    <dgm:pt modelId="{C73BAC83-3051-4FE3-926A-13C7DF62B65F}">
      <dgm:prSet/>
      <dgm:spPr>
        <a:solidFill>
          <a:srgbClr val="0000FF"/>
        </a:solidFill>
      </dgm:spPr>
      <dgm:t>
        <a:bodyPr/>
        <a:lstStyle/>
        <a:p>
          <a:endParaRPr lang="ru-RU" dirty="0"/>
        </a:p>
      </dgm:t>
    </dgm:pt>
    <dgm:pt modelId="{4EDD864E-E6BF-4C7D-A07E-C36D4D038A69}" type="parTrans" cxnId="{47C99CC7-A0F8-4268-97C1-540A225D22FF}">
      <dgm:prSet/>
      <dgm:spPr/>
      <dgm:t>
        <a:bodyPr/>
        <a:lstStyle/>
        <a:p>
          <a:endParaRPr lang="ru-RU"/>
        </a:p>
      </dgm:t>
    </dgm:pt>
    <dgm:pt modelId="{B50BC7CF-3EDC-4E87-A3A5-6BEE97EEEC00}" type="sibTrans" cxnId="{47C99CC7-A0F8-4268-97C1-540A225D22FF}">
      <dgm:prSet/>
      <dgm:spPr/>
      <dgm:t>
        <a:bodyPr/>
        <a:lstStyle/>
        <a:p>
          <a:endParaRPr lang="ru-RU"/>
        </a:p>
      </dgm:t>
    </dgm:pt>
    <dgm:pt modelId="{A9F9879E-2564-4F69-A879-D477EFB96584}">
      <dgm:prSet custT="1"/>
      <dgm:spPr>
        <a:solidFill>
          <a:srgbClr val="0000FF"/>
        </a:solidFill>
      </dgm:spPr>
      <dgm:t>
        <a:bodyPr/>
        <a:lstStyle/>
        <a:p>
          <a:endParaRPr lang="ru-RU" sz="4000" dirty="0"/>
        </a:p>
      </dgm:t>
    </dgm:pt>
    <dgm:pt modelId="{0D07B041-429A-4B9B-9E4B-35D4726C2A6C}" type="parTrans" cxnId="{A66C5632-C40F-49A1-A62A-D49E90D8717F}">
      <dgm:prSet/>
      <dgm:spPr/>
      <dgm:t>
        <a:bodyPr/>
        <a:lstStyle/>
        <a:p>
          <a:endParaRPr lang="ru-RU"/>
        </a:p>
      </dgm:t>
    </dgm:pt>
    <dgm:pt modelId="{25B34CCF-114B-46AF-AF63-C310C46D9ABA}" type="sibTrans" cxnId="{A66C5632-C40F-49A1-A62A-D49E90D8717F}">
      <dgm:prSet/>
      <dgm:spPr/>
      <dgm:t>
        <a:bodyPr/>
        <a:lstStyle/>
        <a:p>
          <a:endParaRPr lang="ru-RU"/>
        </a:p>
      </dgm:t>
    </dgm:pt>
    <dgm:pt modelId="{DDAE1660-7AD9-48CF-8510-077F7F7B7A03}">
      <dgm:prSet phldrT="[Текст]" custT="1"/>
      <dgm:spPr>
        <a:solidFill>
          <a:srgbClr val="0000FF"/>
        </a:solidFill>
      </dgm:spPr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Понятие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43FE1942-36E8-44D3-B01B-A00B6D76700E}" type="sibTrans" cxnId="{64C64028-7C8E-4555-A166-D46043099E32}">
      <dgm:prSet/>
      <dgm:spPr/>
      <dgm:t>
        <a:bodyPr/>
        <a:lstStyle/>
        <a:p>
          <a:endParaRPr lang="ru-RU"/>
        </a:p>
      </dgm:t>
    </dgm:pt>
    <dgm:pt modelId="{2827E457-542F-4C1A-87F6-B9246EB60B91}" type="parTrans" cxnId="{64C64028-7C8E-4555-A166-D46043099E32}">
      <dgm:prSet/>
      <dgm:spPr/>
      <dgm:t>
        <a:bodyPr/>
        <a:lstStyle/>
        <a:p>
          <a:endParaRPr lang="ru-RU"/>
        </a:p>
      </dgm:t>
    </dgm:pt>
    <dgm:pt modelId="{ECA54083-A207-46DD-AA2A-F5288EB85E9C}">
      <dgm:prSet phldrT="[Текст]" custT="1"/>
      <dgm:spPr>
        <a:solidFill>
          <a:srgbClr val="0000FF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проектная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47CA213-8B99-4B98-8036-9954FE115553}" type="sibTrans" cxnId="{94942810-39A6-4360-85C5-D074B5198067}">
      <dgm:prSet/>
      <dgm:spPr/>
      <dgm:t>
        <a:bodyPr/>
        <a:lstStyle/>
        <a:p>
          <a:endParaRPr lang="ru-RU"/>
        </a:p>
      </dgm:t>
    </dgm:pt>
    <dgm:pt modelId="{EB1C06AD-19FF-4EC7-9DA4-AE4B7A25AC08}" type="parTrans" cxnId="{94942810-39A6-4360-85C5-D074B5198067}">
      <dgm:prSet/>
      <dgm:spPr/>
      <dgm:t>
        <a:bodyPr/>
        <a:lstStyle/>
        <a:p>
          <a:endParaRPr lang="ru-RU"/>
        </a:p>
      </dgm:t>
    </dgm:pt>
    <dgm:pt modelId="{5B7C727B-C601-4184-A4F7-885884039FC5}">
      <dgm:prSet phldrT="[Текст]" custT="1"/>
      <dgm:spPr>
        <a:solidFill>
          <a:srgbClr val="0000FF"/>
        </a:solidFill>
      </dgm:spPr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задача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8DA02624-AE8C-4A6C-A43E-8CCF0073A97A}" type="sibTrans" cxnId="{E5333535-EBF5-4D2A-8387-4BC41819CFC6}">
      <dgm:prSet/>
      <dgm:spPr/>
      <dgm:t>
        <a:bodyPr/>
        <a:lstStyle/>
        <a:p>
          <a:endParaRPr lang="ru-RU"/>
        </a:p>
      </dgm:t>
    </dgm:pt>
    <dgm:pt modelId="{E7B6E8A6-71BF-464D-ADC8-6C2D80695534}" type="parTrans" cxnId="{E5333535-EBF5-4D2A-8387-4BC41819CFC6}">
      <dgm:prSet/>
      <dgm:spPr/>
      <dgm:t>
        <a:bodyPr/>
        <a:lstStyle/>
        <a:p>
          <a:endParaRPr lang="ru-RU"/>
        </a:p>
      </dgm:t>
    </dgm:pt>
    <dgm:pt modelId="{90AB9A0C-3757-4E9C-AD87-DD688D844F3E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задание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71F755-B035-4EE6-8AA6-6D2DA712B4ED}" type="parTrans" cxnId="{05B3BD08-9047-4B02-ADFB-351DC213F91C}">
      <dgm:prSet/>
      <dgm:spPr/>
      <dgm:t>
        <a:bodyPr/>
        <a:lstStyle/>
        <a:p>
          <a:endParaRPr lang="ru-RU"/>
        </a:p>
      </dgm:t>
    </dgm:pt>
    <dgm:pt modelId="{FE752119-AD42-4A6B-AAB4-5A5F398A792F}" type="sibTrans" cxnId="{05B3BD08-9047-4B02-ADFB-351DC213F91C}">
      <dgm:prSet/>
      <dgm:spPr/>
      <dgm:t>
        <a:bodyPr/>
        <a:lstStyle/>
        <a:p>
          <a:endParaRPr lang="ru-RU"/>
        </a:p>
      </dgm:t>
    </dgm:pt>
    <dgm:pt modelId="{088B2778-21C1-4D45-A79A-A11F75BD530B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научись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91B8EAE-1BEA-454F-AEB1-E8BD8D89BBB5}" type="parTrans" cxnId="{C9E5ECED-7934-452E-B91A-39D73DE0CD24}">
      <dgm:prSet/>
      <dgm:spPr/>
      <dgm:t>
        <a:bodyPr/>
        <a:lstStyle/>
        <a:p>
          <a:endParaRPr lang="ru-RU"/>
        </a:p>
      </dgm:t>
    </dgm:pt>
    <dgm:pt modelId="{B9FDDA72-C763-4D52-BBF4-88260D1AFAE8}" type="sibTrans" cxnId="{C9E5ECED-7934-452E-B91A-39D73DE0CD24}">
      <dgm:prSet/>
      <dgm:spPr/>
      <dgm:t>
        <a:bodyPr/>
        <a:lstStyle/>
        <a:p>
          <a:endParaRPr lang="ru-RU"/>
        </a:p>
      </dgm:t>
    </dgm:pt>
    <dgm:pt modelId="{3C9066C3-CD97-49D4-82AD-23C15C08C05E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сделай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3738760-FB12-4E83-8FFA-7732E73F8ED8}" type="parTrans" cxnId="{9BDF3076-CACB-483C-86F0-4F2436D01FBD}">
      <dgm:prSet/>
      <dgm:spPr/>
      <dgm:t>
        <a:bodyPr/>
        <a:lstStyle/>
        <a:p>
          <a:endParaRPr lang="ru-RU"/>
        </a:p>
      </dgm:t>
    </dgm:pt>
    <dgm:pt modelId="{F0315455-FFFE-4EA5-AAB5-A1897F115FED}" type="sibTrans" cxnId="{9BDF3076-CACB-483C-86F0-4F2436D01FBD}">
      <dgm:prSet/>
      <dgm:spPr/>
      <dgm:t>
        <a:bodyPr/>
        <a:lstStyle/>
        <a:p>
          <a:endParaRPr lang="ru-RU"/>
        </a:p>
      </dgm:t>
    </dgm:pt>
    <dgm:pt modelId="{FFA456E0-994E-4592-9F41-9558BB38DD7B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найди…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B217418-2BA5-48E7-B654-F6A6DD2D94CB}" type="parTrans" cxnId="{0D42F754-3077-4697-88C1-E17D97FC25CB}">
      <dgm:prSet/>
      <dgm:spPr/>
      <dgm:t>
        <a:bodyPr/>
        <a:lstStyle/>
        <a:p>
          <a:endParaRPr lang="ru-RU"/>
        </a:p>
      </dgm:t>
    </dgm:pt>
    <dgm:pt modelId="{7321E93C-2CDA-45B6-85BA-EB5662BE34EE}" type="sibTrans" cxnId="{0D42F754-3077-4697-88C1-E17D97FC25CB}">
      <dgm:prSet/>
      <dgm:spPr/>
      <dgm:t>
        <a:bodyPr/>
        <a:lstStyle/>
        <a:p>
          <a:endParaRPr lang="ru-RU"/>
        </a:p>
      </dgm:t>
    </dgm:pt>
    <dgm:pt modelId="{6168967F-4469-45DE-8AB8-C1F1D811EFAD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узнай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8ED81DB-104D-4F98-B9F9-4F9C2962F8EB}" type="parTrans" cxnId="{BA298A12-1682-4726-93B7-A971A8AC3D8B}">
      <dgm:prSet/>
      <dgm:spPr/>
      <dgm:t>
        <a:bodyPr/>
        <a:lstStyle/>
        <a:p>
          <a:endParaRPr lang="ru-RU"/>
        </a:p>
      </dgm:t>
    </dgm:pt>
    <dgm:pt modelId="{70B37943-1450-4379-9E7D-9A0C53FB7A0D}" type="sibTrans" cxnId="{BA298A12-1682-4726-93B7-A971A8AC3D8B}">
      <dgm:prSet/>
      <dgm:spPr/>
      <dgm:t>
        <a:bodyPr/>
        <a:lstStyle/>
        <a:p>
          <a:endParaRPr lang="ru-RU"/>
        </a:p>
      </dgm:t>
    </dgm:pt>
    <dgm:pt modelId="{3DD2AFA5-8AC8-4512-A06B-B6D2329A4998}">
      <dgm:prSet/>
      <dgm:spPr>
        <a:solidFill>
          <a:srgbClr val="0000FF"/>
        </a:solidFill>
      </dgm:spPr>
      <dgm:t>
        <a:bodyPr/>
        <a:lstStyle/>
        <a:p>
          <a:endParaRPr lang="ru-RU" dirty="0"/>
        </a:p>
      </dgm:t>
    </dgm:pt>
    <dgm:pt modelId="{CE6CFEB0-781E-46E1-98F3-77BDC482F662}" type="parTrans" cxnId="{4FF41990-B140-4CA2-ACAB-6BE30EFF94EF}">
      <dgm:prSet/>
      <dgm:spPr/>
      <dgm:t>
        <a:bodyPr/>
        <a:lstStyle/>
        <a:p>
          <a:endParaRPr lang="ru-RU"/>
        </a:p>
      </dgm:t>
    </dgm:pt>
    <dgm:pt modelId="{DD222CA0-D071-47E2-BA55-98EF0330B8B8}" type="sibTrans" cxnId="{4FF41990-B140-4CA2-ACAB-6BE30EFF94EF}">
      <dgm:prSet/>
      <dgm:spPr/>
      <dgm:t>
        <a:bodyPr/>
        <a:lstStyle/>
        <a:p>
          <a:endParaRPr lang="ru-RU"/>
        </a:p>
      </dgm:t>
    </dgm:pt>
    <dgm:pt modelId="{D0B6DCCB-986C-4386-9AF8-5180DE2718B8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2EC9637-30DB-4AB4-88DD-962904995D3F}" type="parTrans" cxnId="{5ABA52A8-B41C-4F8E-B957-8348B86FA36C}">
      <dgm:prSet/>
      <dgm:spPr/>
      <dgm:t>
        <a:bodyPr/>
        <a:lstStyle/>
        <a:p>
          <a:endParaRPr lang="ru-RU"/>
        </a:p>
      </dgm:t>
    </dgm:pt>
    <dgm:pt modelId="{D1DFE1EF-B63A-420B-BF2B-F9F837AD54AE}" type="sibTrans" cxnId="{5ABA52A8-B41C-4F8E-B957-8348B86FA36C}">
      <dgm:prSet/>
      <dgm:spPr/>
      <dgm:t>
        <a:bodyPr/>
        <a:lstStyle/>
        <a:p>
          <a:endParaRPr lang="ru-RU"/>
        </a:p>
      </dgm:t>
    </dgm:pt>
    <dgm:pt modelId="{5588C417-CC60-4545-8BAF-4F067653DF9B}">
      <dgm:prSet custT="1"/>
      <dgm:spPr>
        <a:solidFill>
          <a:srgbClr val="0000FF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изобразительная...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CEC13C-9413-4E9A-BD67-99AD9EBE5CDA}" type="parTrans" cxnId="{C9303FE2-86CF-4402-89F0-28B95E08666B}">
      <dgm:prSet/>
      <dgm:spPr/>
      <dgm:t>
        <a:bodyPr/>
        <a:lstStyle/>
        <a:p>
          <a:endParaRPr lang="ru-RU"/>
        </a:p>
      </dgm:t>
    </dgm:pt>
    <dgm:pt modelId="{E1268439-DA36-420F-BB38-497C87FCC345}" type="sibTrans" cxnId="{C9303FE2-86CF-4402-89F0-28B95E08666B}">
      <dgm:prSet/>
      <dgm:spPr/>
      <dgm:t>
        <a:bodyPr/>
        <a:lstStyle/>
        <a:p>
          <a:endParaRPr lang="ru-RU"/>
        </a:p>
      </dgm:t>
    </dgm:pt>
    <dgm:pt modelId="{FF4D19EA-2A36-45D2-8533-D17F2A93F060}">
      <dgm:prSet/>
      <dgm:spPr>
        <a:solidFill>
          <a:srgbClr val="0000FF"/>
        </a:solidFill>
      </dgm:spPr>
      <dgm:t>
        <a:bodyPr/>
        <a:lstStyle/>
        <a:p>
          <a:endParaRPr lang="ru-RU" dirty="0"/>
        </a:p>
      </dgm:t>
    </dgm:pt>
    <dgm:pt modelId="{E12FA84F-59DA-468A-866B-7FD5D89BFD46}" type="parTrans" cxnId="{45464AA2-97B3-4C68-BCAB-B605AE5709E8}">
      <dgm:prSet/>
      <dgm:spPr/>
      <dgm:t>
        <a:bodyPr/>
        <a:lstStyle/>
        <a:p>
          <a:endParaRPr lang="ru-RU"/>
        </a:p>
      </dgm:t>
    </dgm:pt>
    <dgm:pt modelId="{D1D8E552-87C4-4219-BD96-9F844FBFAD61}" type="sibTrans" cxnId="{45464AA2-97B3-4C68-BCAB-B605AE5709E8}">
      <dgm:prSet/>
      <dgm:spPr/>
      <dgm:t>
        <a:bodyPr/>
        <a:lstStyle/>
        <a:p>
          <a:endParaRPr lang="ru-RU"/>
        </a:p>
      </dgm:t>
    </dgm:pt>
    <dgm:pt modelId="{B803EA7C-D6FE-4647-BCB2-2F51A46CEF65}">
      <dgm:prSet/>
      <dgm:spPr>
        <a:solidFill>
          <a:srgbClr val="0000FF"/>
        </a:solidFill>
      </dgm:spPr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   музыкальная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B8EA626-5448-4085-8F1F-152A3FEE0909}" type="parTrans" cxnId="{91C1622A-BC8D-43F3-9992-AA077455D0C8}">
      <dgm:prSet/>
      <dgm:spPr/>
      <dgm:t>
        <a:bodyPr/>
        <a:lstStyle/>
        <a:p>
          <a:endParaRPr lang="ru-RU"/>
        </a:p>
      </dgm:t>
    </dgm:pt>
    <dgm:pt modelId="{77FB8C6D-1BC2-4885-9DEE-5E7585353651}" type="sibTrans" cxnId="{91C1622A-BC8D-43F3-9992-AA077455D0C8}">
      <dgm:prSet/>
      <dgm:spPr/>
      <dgm:t>
        <a:bodyPr/>
        <a:lstStyle/>
        <a:p>
          <a:endParaRPr lang="ru-RU"/>
        </a:p>
      </dgm:t>
    </dgm:pt>
    <dgm:pt modelId="{D753AEFF-5B2B-46D3-B2CE-FDDCDFF78F9B}" type="pres">
      <dgm:prSet presAssocID="{DC9AC410-FED2-4CE2-84B6-8F33B370CA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C7A05C-935E-451B-A0C3-7AC99D8DD01B}" type="pres">
      <dgm:prSet presAssocID="{DDAE1660-7AD9-48CF-8510-077F7F7B7A03}" presName="root1" presStyleCnt="0"/>
      <dgm:spPr/>
    </dgm:pt>
    <dgm:pt modelId="{234FCC73-60A7-49EB-9755-31C972A8C1BA}" type="pres">
      <dgm:prSet presAssocID="{DDAE1660-7AD9-48CF-8510-077F7F7B7A03}" presName="LevelOneTextNode" presStyleLbl="node0" presStyleIdx="0" presStyleCnt="1" custScaleX="178153" custLinFactNeighborX="-15357" custLinFactNeighborY="10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17A5ED-B78C-4892-BF5B-858775F85648}" type="pres">
      <dgm:prSet presAssocID="{DDAE1660-7AD9-48CF-8510-077F7F7B7A03}" presName="level2hierChild" presStyleCnt="0"/>
      <dgm:spPr/>
    </dgm:pt>
    <dgm:pt modelId="{E256AD13-2254-483C-B872-8951B90509EA}" type="pres">
      <dgm:prSet presAssocID="{EB1C06AD-19FF-4EC7-9DA4-AE4B7A25AC0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786F483-B225-402A-A972-2F36745ABE42}" type="pres">
      <dgm:prSet presAssocID="{EB1C06AD-19FF-4EC7-9DA4-AE4B7A25AC0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0E12DE24-B685-42F1-AA9D-C04F956A9D8F}" type="pres">
      <dgm:prSet presAssocID="{ECA54083-A207-46DD-AA2A-F5288EB85E9C}" presName="root2" presStyleCnt="0"/>
      <dgm:spPr/>
    </dgm:pt>
    <dgm:pt modelId="{FB717AAA-BE6E-47AC-B05E-E1F296900CE3}" type="pres">
      <dgm:prSet presAssocID="{ECA54083-A207-46DD-AA2A-F5288EB85E9C}" presName="LevelTwoTextNode" presStyleLbl="node2" presStyleIdx="0" presStyleCnt="2" custScaleX="166878" custLinFactNeighborX="-23746" custLinFactNeighborY="42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BC6104-19F9-4F8F-9F01-8AF59BCEFD89}" type="pres">
      <dgm:prSet presAssocID="{ECA54083-A207-46DD-AA2A-F5288EB85E9C}" presName="level3hierChild" presStyleCnt="0"/>
      <dgm:spPr/>
    </dgm:pt>
    <dgm:pt modelId="{8B58CA88-4A0B-479E-88A7-D8DFD01725E4}" type="pres">
      <dgm:prSet presAssocID="{4B4A315C-7440-44DE-BBD7-2504B87C2FFF}" presName="conn2-1" presStyleLbl="parChTrans1D3" presStyleIdx="0" presStyleCnt="6"/>
      <dgm:spPr/>
      <dgm:t>
        <a:bodyPr/>
        <a:lstStyle/>
        <a:p>
          <a:endParaRPr lang="ru-RU"/>
        </a:p>
      </dgm:t>
    </dgm:pt>
    <dgm:pt modelId="{3B843164-A469-4DE5-BAAB-9AE33142BDD4}" type="pres">
      <dgm:prSet presAssocID="{4B4A315C-7440-44DE-BBD7-2504B87C2FFF}" presName="connTx" presStyleLbl="parChTrans1D3" presStyleIdx="0" presStyleCnt="6"/>
      <dgm:spPr/>
      <dgm:t>
        <a:bodyPr/>
        <a:lstStyle/>
        <a:p>
          <a:endParaRPr lang="ru-RU"/>
        </a:p>
      </dgm:t>
    </dgm:pt>
    <dgm:pt modelId="{20FD3390-9726-4725-A0FA-DE5F74D3C483}" type="pres">
      <dgm:prSet presAssocID="{E50D988B-ADB2-408B-833D-3386E5E485EC}" presName="root2" presStyleCnt="0"/>
      <dgm:spPr/>
    </dgm:pt>
    <dgm:pt modelId="{CF612F9E-D496-4E22-8C2F-C0DECC190176}" type="pres">
      <dgm:prSet presAssocID="{E50D988B-ADB2-408B-833D-3386E5E485EC}" presName="LevelTwoTextNode" presStyleLbl="node3" presStyleIdx="0" presStyleCnt="6" custScaleX="116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C405D1-3EC7-492C-A9D3-C100D596E7DB}" type="pres">
      <dgm:prSet presAssocID="{E50D988B-ADB2-408B-833D-3386E5E485EC}" presName="level3hierChild" presStyleCnt="0"/>
      <dgm:spPr/>
    </dgm:pt>
    <dgm:pt modelId="{B9577AC6-BEA4-408E-8857-624A7B859A03}" type="pres">
      <dgm:prSet presAssocID="{21DEC74C-9406-4775-B191-91BAF0A4E99F}" presName="conn2-1" presStyleLbl="parChTrans1D4" presStyleIdx="0" presStyleCnt="18"/>
      <dgm:spPr/>
      <dgm:t>
        <a:bodyPr/>
        <a:lstStyle/>
        <a:p>
          <a:endParaRPr lang="ru-RU"/>
        </a:p>
      </dgm:t>
    </dgm:pt>
    <dgm:pt modelId="{BDAD2017-5C55-4C25-86E2-BCBD91FD1E87}" type="pres">
      <dgm:prSet presAssocID="{21DEC74C-9406-4775-B191-91BAF0A4E99F}" presName="connTx" presStyleLbl="parChTrans1D4" presStyleIdx="0" presStyleCnt="18"/>
      <dgm:spPr/>
      <dgm:t>
        <a:bodyPr/>
        <a:lstStyle/>
        <a:p>
          <a:endParaRPr lang="ru-RU"/>
        </a:p>
      </dgm:t>
    </dgm:pt>
    <dgm:pt modelId="{C9757230-1883-432E-AD76-54F16C7DA366}" type="pres">
      <dgm:prSet presAssocID="{36B8B65F-C366-4F9C-8DB2-6FA041FD4464}" presName="root2" presStyleCnt="0"/>
      <dgm:spPr/>
    </dgm:pt>
    <dgm:pt modelId="{DA23A60B-23EB-48D0-B5EA-6BF685DE6560}" type="pres">
      <dgm:prSet presAssocID="{36B8B65F-C366-4F9C-8DB2-6FA041FD4464}" presName="LevelTwoTextNode" presStyleLbl="node4" presStyleIdx="0" presStyleCnt="18" custScaleX="180384" custLinFactNeighborX="-4077" custLinFactNeighborY="14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E7590E-0DFA-4AD4-A78A-8E97BDD4C887}" type="pres">
      <dgm:prSet presAssocID="{36B8B65F-C366-4F9C-8DB2-6FA041FD4464}" presName="level3hierChild" presStyleCnt="0"/>
      <dgm:spPr/>
    </dgm:pt>
    <dgm:pt modelId="{36FE8769-ECE3-464A-82E5-A95C0CD08DBA}" type="pres">
      <dgm:prSet presAssocID="{FC24C2F8-9B40-4F02-A2E3-531963E969EE}" presName="conn2-1" presStyleLbl="parChTrans1D4" presStyleIdx="1" presStyleCnt="18"/>
      <dgm:spPr/>
      <dgm:t>
        <a:bodyPr/>
        <a:lstStyle/>
        <a:p>
          <a:endParaRPr lang="ru-RU"/>
        </a:p>
      </dgm:t>
    </dgm:pt>
    <dgm:pt modelId="{42D5DD25-8D57-4E85-9839-2889900D5662}" type="pres">
      <dgm:prSet presAssocID="{FC24C2F8-9B40-4F02-A2E3-531963E969EE}" presName="connTx" presStyleLbl="parChTrans1D4" presStyleIdx="1" presStyleCnt="18"/>
      <dgm:spPr/>
      <dgm:t>
        <a:bodyPr/>
        <a:lstStyle/>
        <a:p>
          <a:endParaRPr lang="ru-RU"/>
        </a:p>
      </dgm:t>
    </dgm:pt>
    <dgm:pt modelId="{5BD5C57B-725B-4168-BBA9-DDA89F135A60}" type="pres">
      <dgm:prSet presAssocID="{5DAA5077-7772-47BA-9433-C68F13881518}" presName="root2" presStyleCnt="0"/>
      <dgm:spPr/>
    </dgm:pt>
    <dgm:pt modelId="{4143AB41-9974-4EE1-8C3E-F9B1526F38DB}" type="pres">
      <dgm:prSet presAssocID="{5DAA5077-7772-47BA-9433-C68F13881518}" presName="LevelTwoTextNode" presStyleLbl="node4" presStyleIdx="1" presStyleCnt="18" custScaleY="41746" custLinFactNeighborX="1442" custLinFactNeighborY="78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48E600-C0AC-46D2-93E3-904F0117B589}" type="pres">
      <dgm:prSet presAssocID="{5DAA5077-7772-47BA-9433-C68F13881518}" presName="level3hierChild" presStyleCnt="0"/>
      <dgm:spPr/>
    </dgm:pt>
    <dgm:pt modelId="{FED6E755-DD70-4A04-8283-C61E173F35C7}" type="pres">
      <dgm:prSet presAssocID="{4EDD864E-E6BF-4C7D-A07E-C36D4D038A69}" presName="conn2-1" presStyleLbl="parChTrans1D4" presStyleIdx="2" presStyleCnt="18"/>
      <dgm:spPr/>
      <dgm:t>
        <a:bodyPr/>
        <a:lstStyle/>
        <a:p>
          <a:endParaRPr lang="ru-RU"/>
        </a:p>
      </dgm:t>
    </dgm:pt>
    <dgm:pt modelId="{66521A6E-99DB-4FCF-AF5C-819E6BC0C39E}" type="pres">
      <dgm:prSet presAssocID="{4EDD864E-E6BF-4C7D-A07E-C36D4D038A69}" presName="connTx" presStyleLbl="parChTrans1D4" presStyleIdx="2" presStyleCnt="18"/>
      <dgm:spPr/>
      <dgm:t>
        <a:bodyPr/>
        <a:lstStyle/>
        <a:p>
          <a:endParaRPr lang="ru-RU"/>
        </a:p>
      </dgm:t>
    </dgm:pt>
    <dgm:pt modelId="{4FC57355-61AC-4F10-A5F3-1E278BF02161}" type="pres">
      <dgm:prSet presAssocID="{C73BAC83-3051-4FE3-926A-13C7DF62B65F}" presName="root2" presStyleCnt="0"/>
      <dgm:spPr/>
    </dgm:pt>
    <dgm:pt modelId="{6A7BF578-190D-46C4-A17A-89AC3420CE8A}" type="pres">
      <dgm:prSet presAssocID="{C73BAC83-3051-4FE3-926A-13C7DF62B65F}" presName="LevelTwoTextNode" presStyleLbl="node4" presStyleIdx="2" presStyleCnt="18" custScaleY="484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0D4657-7877-4E75-A584-35FE12329B76}" type="pres">
      <dgm:prSet presAssocID="{C73BAC83-3051-4FE3-926A-13C7DF62B65F}" presName="level3hierChild" presStyleCnt="0"/>
      <dgm:spPr/>
    </dgm:pt>
    <dgm:pt modelId="{7FB7D954-61DB-4032-939D-00D73E821A5B}" type="pres">
      <dgm:prSet presAssocID="{2BABB503-FE31-41D2-A504-1B0690DAFDA9}" presName="conn2-1" presStyleLbl="parChTrans1D4" presStyleIdx="3" presStyleCnt="18"/>
      <dgm:spPr/>
      <dgm:t>
        <a:bodyPr/>
        <a:lstStyle/>
        <a:p>
          <a:endParaRPr lang="ru-RU"/>
        </a:p>
      </dgm:t>
    </dgm:pt>
    <dgm:pt modelId="{B252A150-328D-49D6-AB1D-2DCC430ABDB0}" type="pres">
      <dgm:prSet presAssocID="{2BABB503-FE31-41D2-A504-1B0690DAFDA9}" presName="connTx" presStyleLbl="parChTrans1D4" presStyleIdx="3" presStyleCnt="18"/>
      <dgm:spPr/>
      <dgm:t>
        <a:bodyPr/>
        <a:lstStyle/>
        <a:p>
          <a:endParaRPr lang="ru-RU"/>
        </a:p>
      </dgm:t>
    </dgm:pt>
    <dgm:pt modelId="{5E77B560-23C6-4039-8EEB-4252FE8557A6}" type="pres">
      <dgm:prSet presAssocID="{C644E915-9FB2-4C15-99B0-2399239E00B9}" presName="root2" presStyleCnt="0"/>
      <dgm:spPr/>
    </dgm:pt>
    <dgm:pt modelId="{78695B71-A447-4F97-BEF9-64771435ED88}" type="pres">
      <dgm:prSet presAssocID="{C644E915-9FB2-4C15-99B0-2399239E00B9}" presName="LevelTwoTextNode" presStyleLbl="node4" presStyleIdx="3" presStyleCnt="18" custScaleX="177690" custLinFactNeighborX="-4077" custLinFactNeighborY="40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F5A703-93D8-4D35-B00F-D4A885B4D29F}" type="pres">
      <dgm:prSet presAssocID="{C644E915-9FB2-4C15-99B0-2399239E00B9}" presName="level3hierChild" presStyleCnt="0"/>
      <dgm:spPr/>
    </dgm:pt>
    <dgm:pt modelId="{03C4A9BB-B7AD-4DB8-ACCE-0E2C271555CA}" type="pres">
      <dgm:prSet presAssocID="{0CD1A817-D15F-4710-827D-2026BABAE47E}" presName="conn2-1" presStyleLbl="parChTrans1D4" presStyleIdx="4" presStyleCnt="18"/>
      <dgm:spPr/>
      <dgm:t>
        <a:bodyPr/>
        <a:lstStyle/>
        <a:p>
          <a:endParaRPr lang="ru-RU"/>
        </a:p>
      </dgm:t>
    </dgm:pt>
    <dgm:pt modelId="{11E98C03-AC52-4B85-8473-A829C1070554}" type="pres">
      <dgm:prSet presAssocID="{0CD1A817-D15F-4710-827D-2026BABAE47E}" presName="connTx" presStyleLbl="parChTrans1D4" presStyleIdx="4" presStyleCnt="18"/>
      <dgm:spPr/>
      <dgm:t>
        <a:bodyPr/>
        <a:lstStyle/>
        <a:p>
          <a:endParaRPr lang="ru-RU"/>
        </a:p>
      </dgm:t>
    </dgm:pt>
    <dgm:pt modelId="{91473EF6-7F57-4690-B6A0-6634B31EDCF6}" type="pres">
      <dgm:prSet presAssocID="{9E8A1C74-E0C5-44D5-B70C-8D22A5852E2A}" presName="root2" presStyleCnt="0"/>
      <dgm:spPr/>
    </dgm:pt>
    <dgm:pt modelId="{177B3302-C1E5-40CC-A159-DEB17EEA7117}" type="pres">
      <dgm:prSet presAssocID="{9E8A1C74-E0C5-44D5-B70C-8D22A5852E2A}" presName="LevelTwoTextNode" presStyleLbl="node4" presStyleIdx="4" presStyleCnt="18" custScaleY="466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5A206-D4E3-4C99-9B2A-77F9A00F5108}" type="pres">
      <dgm:prSet presAssocID="{9E8A1C74-E0C5-44D5-B70C-8D22A5852E2A}" presName="level3hierChild" presStyleCnt="0"/>
      <dgm:spPr/>
    </dgm:pt>
    <dgm:pt modelId="{E60BEF51-7543-4DC2-BC7B-D0E84F42239D}" type="pres">
      <dgm:prSet presAssocID="{0D07B041-429A-4B9B-9E4B-35D4726C2A6C}" presName="conn2-1" presStyleLbl="parChTrans1D4" presStyleIdx="5" presStyleCnt="18"/>
      <dgm:spPr/>
      <dgm:t>
        <a:bodyPr/>
        <a:lstStyle/>
        <a:p>
          <a:endParaRPr lang="ru-RU"/>
        </a:p>
      </dgm:t>
    </dgm:pt>
    <dgm:pt modelId="{CEF9EC35-23D9-41C4-B94F-6551BAEC2B6E}" type="pres">
      <dgm:prSet presAssocID="{0D07B041-429A-4B9B-9E4B-35D4726C2A6C}" presName="connTx" presStyleLbl="parChTrans1D4" presStyleIdx="5" presStyleCnt="18"/>
      <dgm:spPr/>
      <dgm:t>
        <a:bodyPr/>
        <a:lstStyle/>
        <a:p>
          <a:endParaRPr lang="ru-RU"/>
        </a:p>
      </dgm:t>
    </dgm:pt>
    <dgm:pt modelId="{97162A60-6C17-4FD5-BC77-7357BCEE087A}" type="pres">
      <dgm:prSet presAssocID="{A9F9879E-2564-4F69-A879-D477EFB96584}" presName="root2" presStyleCnt="0"/>
      <dgm:spPr/>
    </dgm:pt>
    <dgm:pt modelId="{6692E454-695C-40E2-89B1-0AF14B16BF59}" type="pres">
      <dgm:prSet presAssocID="{A9F9879E-2564-4F69-A879-D477EFB96584}" presName="LevelTwoTextNode" presStyleLbl="node4" presStyleIdx="5" presStyleCnt="18" custScaleY="41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C0CFFF-9B27-40BC-93EC-96278E4504D2}" type="pres">
      <dgm:prSet presAssocID="{A9F9879E-2564-4F69-A879-D477EFB96584}" presName="level3hierChild" presStyleCnt="0"/>
      <dgm:spPr/>
    </dgm:pt>
    <dgm:pt modelId="{7B39DD71-F1BE-4954-B68D-DC762868AF6A}" type="pres">
      <dgm:prSet presAssocID="{3DD24E36-A642-4DC2-87D6-73AC85E425FC}" presName="conn2-1" presStyleLbl="parChTrans1D3" presStyleIdx="1" presStyleCnt="6"/>
      <dgm:spPr/>
      <dgm:t>
        <a:bodyPr/>
        <a:lstStyle/>
        <a:p>
          <a:endParaRPr lang="ru-RU"/>
        </a:p>
      </dgm:t>
    </dgm:pt>
    <dgm:pt modelId="{A0A26A87-A0EF-40F9-8959-3AC46F372F92}" type="pres">
      <dgm:prSet presAssocID="{3DD24E36-A642-4DC2-87D6-73AC85E425FC}" presName="connTx" presStyleLbl="parChTrans1D3" presStyleIdx="1" presStyleCnt="6"/>
      <dgm:spPr/>
      <dgm:t>
        <a:bodyPr/>
        <a:lstStyle/>
        <a:p>
          <a:endParaRPr lang="ru-RU"/>
        </a:p>
      </dgm:t>
    </dgm:pt>
    <dgm:pt modelId="{034FAD20-1BB6-4538-AD13-E9140C29943E}" type="pres">
      <dgm:prSet presAssocID="{F02EC304-F4FB-4969-A3A4-D6CC61ED3CF4}" presName="root2" presStyleCnt="0"/>
      <dgm:spPr/>
    </dgm:pt>
    <dgm:pt modelId="{1A063309-13B3-4BFB-82D8-931F5C291564}" type="pres">
      <dgm:prSet presAssocID="{F02EC304-F4FB-4969-A3A4-D6CC61ED3CF4}" presName="LevelTwoTextNode" presStyleLbl="node3" presStyleIdx="1" presStyleCnt="6" custScaleX="2317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65E66-3130-4757-AFAC-B95268811DDA}" type="pres">
      <dgm:prSet presAssocID="{F02EC304-F4FB-4969-A3A4-D6CC61ED3CF4}" presName="level3hierChild" presStyleCnt="0"/>
      <dgm:spPr/>
    </dgm:pt>
    <dgm:pt modelId="{FC97CF6F-A52C-4F25-AB64-6C3D95D1A647}" type="pres">
      <dgm:prSet presAssocID="{B1C965BD-5BE3-449E-9EF7-1E9FE934C76F}" presName="conn2-1" presStyleLbl="parChTrans1D4" presStyleIdx="6" presStyleCnt="18"/>
      <dgm:spPr/>
      <dgm:t>
        <a:bodyPr/>
        <a:lstStyle/>
        <a:p>
          <a:endParaRPr lang="ru-RU"/>
        </a:p>
      </dgm:t>
    </dgm:pt>
    <dgm:pt modelId="{B2D761CE-4C77-44A0-8360-3AB620C8C0E1}" type="pres">
      <dgm:prSet presAssocID="{B1C965BD-5BE3-449E-9EF7-1E9FE934C76F}" presName="connTx" presStyleLbl="parChTrans1D4" presStyleIdx="6" presStyleCnt="18"/>
      <dgm:spPr/>
      <dgm:t>
        <a:bodyPr/>
        <a:lstStyle/>
        <a:p>
          <a:endParaRPr lang="ru-RU"/>
        </a:p>
      </dgm:t>
    </dgm:pt>
    <dgm:pt modelId="{9A632BAA-7E53-4AEE-B562-39A78FDA4F3D}" type="pres">
      <dgm:prSet presAssocID="{46BFE445-2C7E-4F6D-8C08-18CFFD911568}" presName="root2" presStyleCnt="0"/>
      <dgm:spPr/>
    </dgm:pt>
    <dgm:pt modelId="{2FB94E1F-8DC2-4DEE-96AF-10B935E63937}" type="pres">
      <dgm:prSet presAssocID="{46BFE445-2C7E-4F6D-8C08-18CFFD911568}" presName="LevelTwoTextNode" presStyleLbl="node4" presStyleIdx="6" presStyleCnt="18" custScaleY="42922" custLinFactNeighborX="17114" custLinFactNeighborY="1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A5B152-61FC-4E16-88E9-7529C82284F7}" type="pres">
      <dgm:prSet presAssocID="{46BFE445-2C7E-4F6D-8C08-18CFFD911568}" presName="level3hierChild" presStyleCnt="0"/>
      <dgm:spPr/>
    </dgm:pt>
    <dgm:pt modelId="{B0D73022-0B9E-45CD-977F-411AA3854D56}" type="pres">
      <dgm:prSet presAssocID="{B45DABD7-0FE6-4211-A413-5278328E10B3}" presName="conn2-1" presStyleLbl="parChTrans1D4" presStyleIdx="7" presStyleCnt="18"/>
      <dgm:spPr/>
      <dgm:t>
        <a:bodyPr/>
        <a:lstStyle/>
        <a:p>
          <a:endParaRPr lang="ru-RU"/>
        </a:p>
      </dgm:t>
    </dgm:pt>
    <dgm:pt modelId="{31BD1A8C-D1EF-4698-8FE9-4C651E609D88}" type="pres">
      <dgm:prSet presAssocID="{B45DABD7-0FE6-4211-A413-5278328E10B3}" presName="connTx" presStyleLbl="parChTrans1D4" presStyleIdx="7" presStyleCnt="18"/>
      <dgm:spPr/>
      <dgm:t>
        <a:bodyPr/>
        <a:lstStyle/>
        <a:p>
          <a:endParaRPr lang="ru-RU"/>
        </a:p>
      </dgm:t>
    </dgm:pt>
    <dgm:pt modelId="{4A9F2B99-5C95-4DE3-B87E-025F296F2857}" type="pres">
      <dgm:prSet presAssocID="{0B138E39-289C-45A1-B951-8AB2C02AB906}" presName="root2" presStyleCnt="0"/>
      <dgm:spPr/>
    </dgm:pt>
    <dgm:pt modelId="{430A78C1-DC02-42EA-8C4A-E3B483B74E50}" type="pres">
      <dgm:prSet presAssocID="{0B138E39-289C-45A1-B951-8AB2C02AB906}" presName="LevelTwoTextNode" presStyleLbl="node4" presStyleIdx="7" presStyleCnt="18" custScaleY="42462" custLinFactNeighborX="17114" custLinFactNeighborY="-2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4D589-A7FA-4177-9DAD-A7480629A602}" type="pres">
      <dgm:prSet presAssocID="{0B138E39-289C-45A1-B951-8AB2C02AB906}" presName="level3hierChild" presStyleCnt="0"/>
      <dgm:spPr/>
    </dgm:pt>
    <dgm:pt modelId="{371F7FF6-DFBA-4E2F-993E-6A3845F0B836}" type="pres">
      <dgm:prSet presAssocID="{B2EC9637-30DB-4AB4-88DD-962904995D3F}" presName="conn2-1" presStyleLbl="parChTrans1D3" presStyleIdx="2" presStyleCnt="6"/>
      <dgm:spPr/>
      <dgm:t>
        <a:bodyPr/>
        <a:lstStyle/>
        <a:p>
          <a:endParaRPr lang="ru-RU"/>
        </a:p>
      </dgm:t>
    </dgm:pt>
    <dgm:pt modelId="{761F1784-FAA9-43D8-90DA-12F29BD06803}" type="pres">
      <dgm:prSet presAssocID="{B2EC9637-30DB-4AB4-88DD-962904995D3F}" presName="connTx" presStyleLbl="parChTrans1D3" presStyleIdx="2" presStyleCnt="6"/>
      <dgm:spPr/>
      <dgm:t>
        <a:bodyPr/>
        <a:lstStyle/>
        <a:p>
          <a:endParaRPr lang="ru-RU"/>
        </a:p>
      </dgm:t>
    </dgm:pt>
    <dgm:pt modelId="{A734D054-F89D-454E-B2D7-8CB38C4660B7}" type="pres">
      <dgm:prSet presAssocID="{D0B6DCCB-986C-4386-9AF8-5180DE2718B8}" presName="root2" presStyleCnt="0"/>
      <dgm:spPr/>
    </dgm:pt>
    <dgm:pt modelId="{CFC0BE33-E2F0-4510-9FED-202F6D0C5B78}" type="pres">
      <dgm:prSet presAssocID="{D0B6DCCB-986C-4386-9AF8-5180DE2718B8}" presName="LevelTwoTextNode" presStyleLbl="node3" presStyleIdx="2" presStyleCnt="6" custScaleX="1408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98B8A0-5F1D-4343-B467-4CCE499FE828}" type="pres">
      <dgm:prSet presAssocID="{D0B6DCCB-986C-4386-9AF8-5180DE2718B8}" presName="level3hierChild" presStyleCnt="0"/>
      <dgm:spPr/>
    </dgm:pt>
    <dgm:pt modelId="{6DF87895-50F5-4166-B8AE-364B2BC7A1E2}" type="pres">
      <dgm:prSet presAssocID="{24B51F1E-8CB0-4550-A51E-B5E56C23676F}" presName="conn2-1" presStyleLbl="parChTrans1D4" presStyleIdx="8" presStyleCnt="18"/>
      <dgm:spPr/>
      <dgm:t>
        <a:bodyPr/>
        <a:lstStyle/>
        <a:p>
          <a:endParaRPr lang="ru-RU"/>
        </a:p>
      </dgm:t>
    </dgm:pt>
    <dgm:pt modelId="{4660BE28-384F-4B97-8CB5-32528C66473F}" type="pres">
      <dgm:prSet presAssocID="{24B51F1E-8CB0-4550-A51E-B5E56C23676F}" presName="connTx" presStyleLbl="parChTrans1D4" presStyleIdx="8" presStyleCnt="18"/>
      <dgm:spPr/>
      <dgm:t>
        <a:bodyPr/>
        <a:lstStyle/>
        <a:p>
          <a:endParaRPr lang="ru-RU"/>
        </a:p>
      </dgm:t>
    </dgm:pt>
    <dgm:pt modelId="{342F2C9D-BBA8-4F6E-8501-AD76BFD11976}" type="pres">
      <dgm:prSet presAssocID="{7B5504B5-2D12-416F-B494-90D71DDA55A2}" presName="root2" presStyleCnt="0"/>
      <dgm:spPr/>
    </dgm:pt>
    <dgm:pt modelId="{CCA667A3-EC9D-432A-B509-42D96FBFB853}" type="pres">
      <dgm:prSet presAssocID="{7B5504B5-2D12-416F-B494-90D71DDA55A2}" presName="LevelTwoTextNode" presStyleLbl="node4" presStyleIdx="8" presStyleCnt="18" custScaleX="239553" custScaleY="579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30B4BA-A6CE-4F75-9AAA-D562EEB5D0E4}" type="pres">
      <dgm:prSet presAssocID="{7B5504B5-2D12-416F-B494-90D71DDA55A2}" presName="level3hierChild" presStyleCnt="0"/>
      <dgm:spPr/>
    </dgm:pt>
    <dgm:pt modelId="{861DA3E9-77E6-4482-8A3D-996833A5E059}" type="pres">
      <dgm:prSet presAssocID="{E5CEC13C-9413-4E9A-BD67-99AD9EBE5CDA}" presName="conn2-1" presStyleLbl="parChTrans1D4" presStyleIdx="9" presStyleCnt="18"/>
      <dgm:spPr/>
      <dgm:t>
        <a:bodyPr/>
        <a:lstStyle/>
        <a:p>
          <a:endParaRPr lang="ru-RU"/>
        </a:p>
      </dgm:t>
    </dgm:pt>
    <dgm:pt modelId="{F8600D95-A525-477A-840D-8FA5C7024AD2}" type="pres">
      <dgm:prSet presAssocID="{E5CEC13C-9413-4E9A-BD67-99AD9EBE5CDA}" presName="connTx" presStyleLbl="parChTrans1D4" presStyleIdx="9" presStyleCnt="18"/>
      <dgm:spPr/>
      <dgm:t>
        <a:bodyPr/>
        <a:lstStyle/>
        <a:p>
          <a:endParaRPr lang="ru-RU"/>
        </a:p>
      </dgm:t>
    </dgm:pt>
    <dgm:pt modelId="{F9B24EE1-83D0-4255-8587-EA63C026606A}" type="pres">
      <dgm:prSet presAssocID="{5588C417-CC60-4545-8BAF-4F067653DF9B}" presName="root2" presStyleCnt="0"/>
      <dgm:spPr/>
    </dgm:pt>
    <dgm:pt modelId="{AE5F485D-51F2-4418-BBCC-858F9F323192}" type="pres">
      <dgm:prSet presAssocID="{5588C417-CC60-4545-8BAF-4F067653DF9B}" presName="LevelTwoTextNode" presStyleLbl="node4" presStyleIdx="9" presStyleCnt="18" custScaleX="241230" custScaleY="64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0ACF65-F9ED-4544-8B4D-AEC786D38B2C}" type="pres">
      <dgm:prSet presAssocID="{5588C417-CC60-4545-8BAF-4F067653DF9B}" presName="level3hierChild" presStyleCnt="0"/>
      <dgm:spPr/>
    </dgm:pt>
    <dgm:pt modelId="{F4308752-5D58-48A1-A3EF-0D26FEBB8415}" type="pres">
      <dgm:prSet presAssocID="{2B8EA626-5448-4085-8F1F-152A3FEE0909}" presName="conn2-1" presStyleLbl="parChTrans1D4" presStyleIdx="10" presStyleCnt="18"/>
      <dgm:spPr/>
      <dgm:t>
        <a:bodyPr/>
        <a:lstStyle/>
        <a:p>
          <a:endParaRPr lang="ru-RU"/>
        </a:p>
      </dgm:t>
    </dgm:pt>
    <dgm:pt modelId="{4384217E-6E61-4B8E-8C09-E1315EFF6D52}" type="pres">
      <dgm:prSet presAssocID="{2B8EA626-5448-4085-8F1F-152A3FEE0909}" presName="connTx" presStyleLbl="parChTrans1D4" presStyleIdx="10" presStyleCnt="18"/>
      <dgm:spPr/>
      <dgm:t>
        <a:bodyPr/>
        <a:lstStyle/>
        <a:p>
          <a:endParaRPr lang="ru-RU"/>
        </a:p>
      </dgm:t>
    </dgm:pt>
    <dgm:pt modelId="{EE5D6F66-2805-4773-977F-07CBDFC37D2D}" type="pres">
      <dgm:prSet presAssocID="{B803EA7C-D6FE-4647-BCB2-2F51A46CEF65}" presName="root2" presStyleCnt="0"/>
      <dgm:spPr/>
    </dgm:pt>
    <dgm:pt modelId="{59003C9C-AC94-4E66-8B82-04106DE44A72}" type="pres">
      <dgm:prSet presAssocID="{B803EA7C-D6FE-4647-BCB2-2F51A46CEF65}" presName="LevelTwoTextNode" presStyleLbl="node4" presStyleIdx="10" presStyleCnt="18" custScaleX="230201" custScaleY="718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555FDF-084A-45AC-B564-3020B93AE70E}" type="pres">
      <dgm:prSet presAssocID="{B803EA7C-D6FE-4647-BCB2-2F51A46CEF65}" presName="level3hierChild" presStyleCnt="0"/>
      <dgm:spPr/>
    </dgm:pt>
    <dgm:pt modelId="{C7F6E549-B455-4D0A-AA83-4A6D61F75BB2}" type="pres">
      <dgm:prSet presAssocID="{E7B6E8A6-71BF-464D-ADC8-6C2D8069553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787C6DD-C102-4573-A87A-57F079FDF6C8}" type="pres">
      <dgm:prSet presAssocID="{E7B6E8A6-71BF-464D-ADC8-6C2D8069553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E078AF6-C4A5-4437-A783-637D742A7BE7}" type="pres">
      <dgm:prSet presAssocID="{5B7C727B-C601-4184-A4F7-885884039FC5}" presName="root2" presStyleCnt="0"/>
      <dgm:spPr/>
    </dgm:pt>
    <dgm:pt modelId="{68E769AC-A52A-4621-BD3A-4F36C9B53ED7}" type="pres">
      <dgm:prSet presAssocID="{5B7C727B-C601-4184-A4F7-885884039FC5}" presName="LevelTwoTextNode" presStyleLbl="node2" presStyleIdx="1" presStyleCnt="2" custScaleX="172749" custLinFactNeighborX="-29391" custLinFactNeighborY="-2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B90B53-1F3C-4631-98BF-F216467C0B75}" type="pres">
      <dgm:prSet presAssocID="{5B7C727B-C601-4184-A4F7-885884039FC5}" presName="level3hierChild" presStyleCnt="0"/>
      <dgm:spPr/>
    </dgm:pt>
    <dgm:pt modelId="{E2FAB64C-D5A8-4029-B885-79D36B37A06F}" type="pres">
      <dgm:prSet presAssocID="{1D71F755-B035-4EE6-8AA6-6D2DA712B4ED}" presName="conn2-1" presStyleLbl="parChTrans1D3" presStyleIdx="3" presStyleCnt="6"/>
      <dgm:spPr/>
      <dgm:t>
        <a:bodyPr/>
        <a:lstStyle/>
        <a:p>
          <a:endParaRPr lang="ru-RU"/>
        </a:p>
      </dgm:t>
    </dgm:pt>
    <dgm:pt modelId="{1B6EDA3B-C0A7-4FC8-B2FD-CAB2417AAF27}" type="pres">
      <dgm:prSet presAssocID="{1D71F755-B035-4EE6-8AA6-6D2DA712B4ED}" presName="connTx" presStyleLbl="parChTrans1D3" presStyleIdx="3" presStyleCnt="6"/>
      <dgm:spPr/>
      <dgm:t>
        <a:bodyPr/>
        <a:lstStyle/>
        <a:p>
          <a:endParaRPr lang="ru-RU"/>
        </a:p>
      </dgm:t>
    </dgm:pt>
    <dgm:pt modelId="{7436BF66-9A38-4B62-92EE-CAE8FDD20ADD}" type="pres">
      <dgm:prSet presAssocID="{90AB9A0C-3757-4E9C-AD87-DD688D844F3E}" presName="root2" presStyleCnt="0"/>
      <dgm:spPr/>
    </dgm:pt>
    <dgm:pt modelId="{7F34E794-5F60-4D26-A865-0CA6780CFC7A}" type="pres">
      <dgm:prSet presAssocID="{90AB9A0C-3757-4E9C-AD87-DD688D844F3E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AAE26D-0DC0-4271-9A2F-1B3159D595BF}" type="pres">
      <dgm:prSet presAssocID="{90AB9A0C-3757-4E9C-AD87-DD688D844F3E}" presName="level3hierChild" presStyleCnt="0"/>
      <dgm:spPr/>
    </dgm:pt>
    <dgm:pt modelId="{48148D6E-1500-4CF4-97C7-76C3979FB9BD}" type="pres">
      <dgm:prSet presAssocID="{08ED81DB-104D-4F98-B9F9-4F9C2962F8EB}" presName="conn2-1" presStyleLbl="parChTrans1D4" presStyleIdx="11" presStyleCnt="18"/>
      <dgm:spPr/>
      <dgm:t>
        <a:bodyPr/>
        <a:lstStyle/>
        <a:p>
          <a:endParaRPr lang="ru-RU"/>
        </a:p>
      </dgm:t>
    </dgm:pt>
    <dgm:pt modelId="{D98995E6-B671-453E-B557-661A0D5ACE61}" type="pres">
      <dgm:prSet presAssocID="{08ED81DB-104D-4F98-B9F9-4F9C2962F8EB}" presName="connTx" presStyleLbl="parChTrans1D4" presStyleIdx="11" presStyleCnt="18"/>
      <dgm:spPr/>
      <dgm:t>
        <a:bodyPr/>
        <a:lstStyle/>
        <a:p>
          <a:endParaRPr lang="ru-RU"/>
        </a:p>
      </dgm:t>
    </dgm:pt>
    <dgm:pt modelId="{B0D6203B-43F8-4E8F-BAE3-414AED5D9455}" type="pres">
      <dgm:prSet presAssocID="{6168967F-4469-45DE-8AB8-C1F1D811EFAD}" presName="root2" presStyleCnt="0"/>
      <dgm:spPr/>
    </dgm:pt>
    <dgm:pt modelId="{F1A341BD-ED7F-4BCC-AC02-9C969A88C58C}" type="pres">
      <dgm:prSet presAssocID="{6168967F-4469-45DE-8AB8-C1F1D811EFAD}" presName="LevelTwoTextNode" presStyleLbl="node4" presStyleIdx="11" presStyleCnt="18" custScaleY="663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269CA9-8F2A-4CCD-9AE9-A49EC13ADE8B}" type="pres">
      <dgm:prSet presAssocID="{6168967F-4469-45DE-8AB8-C1F1D811EFAD}" presName="level3hierChild" presStyleCnt="0"/>
      <dgm:spPr/>
    </dgm:pt>
    <dgm:pt modelId="{EA7F014F-A8AF-4F84-8880-71A486593852}" type="pres">
      <dgm:prSet presAssocID="{59837E76-E442-40D4-9059-D5DB348B6F35}" presName="conn2-1" presStyleLbl="parChTrans1D4" presStyleIdx="12" presStyleCnt="18"/>
      <dgm:spPr/>
      <dgm:t>
        <a:bodyPr/>
        <a:lstStyle/>
        <a:p>
          <a:endParaRPr lang="ru-RU"/>
        </a:p>
      </dgm:t>
    </dgm:pt>
    <dgm:pt modelId="{082F3245-EBBA-4529-A662-E63B6C015455}" type="pres">
      <dgm:prSet presAssocID="{59837E76-E442-40D4-9059-D5DB348B6F35}" presName="connTx" presStyleLbl="parChTrans1D4" presStyleIdx="12" presStyleCnt="18"/>
      <dgm:spPr/>
      <dgm:t>
        <a:bodyPr/>
        <a:lstStyle/>
        <a:p>
          <a:endParaRPr lang="ru-RU"/>
        </a:p>
      </dgm:t>
    </dgm:pt>
    <dgm:pt modelId="{4E19A0E5-DB65-4784-A2C2-831FB3018C0F}" type="pres">
      <dgm:prSet presAssocID="{9BE2154B-78BB-4DEE-9004-A0775A657405}" presName="root2" presStyleCnt="0"/>
      <dgm:spPr/>
    </dgm:pt>
    <dgm:pt modelId="{BD5EAFB5-945F-4F18-9F92-CE6C971D9C78}" type="pres">
      <dgm:prSet presAssocID="{9BE2154B-78BB-4DEE-9004-A0775A657405}" presName="LevelTwoTextNode" presStyleLbl="node4" presStyleIdx="12" presStyleCnt="18" custScaleY="47937" custLinFactNeighborX="1678" custLinFactNeighborY="-3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249CDF-0289-4799-8407-001A1BCCBB43}" type="pres">
      <dgm:prSet presAssocID="{9BE2154B-78BB-4DEE-9004-A0775A657405}" presName="level3hierChild" presStyleCnt="0"/>
      <dgm:spPr/>
    </dgm:pt>
    <dgm:pt modelId="{8318EE5A-1510-479F-9A8C-46631926D822}" type="pres">
      <dgm:prSet presAssocID="{CE6CFEB0-781E-46E1-98F3-77BDC482F662}" presName="conn2-1" presStyleLbl="parChTrans1D4" presStyleIdx="13" presStyleCnt="18"/>
      <dgm:spPr/>
      <dgm:t>
        <a:bodyPr/>
        <a:lstStyle/>
        <a:p>
          <a:endParaRPr lang="ru-RU"/>
        </a:p>
      </dgm:t>
    </dgm:pt>
    <dgm:pt modelId="{0776D3D8-71BC-4FB8-B978-8A5226E73FBA}" type="pres">
      <dgm:prSet presAssocID="{CE6CFEB0-781E-46E1-98F3-77BDC482F662}" presName="connTx" presStyleLbl="parChTrans1D4" presStyleIdx="13" presStyleCnt="18"/>
      <dgm:spPr/>
      <dgm:t>
        <a:bodyPr/>
        <a:lstStyle/>
        <a:p>
          <a:endParaRPr lang="ru-RU"/>
        </a:p>
      </dgm:t>
    </dgm:pt>
    <dgm:pt modelId="{F44DED5B-B57C-4D11-AFA4-2F65B4BE00DA}" type="pres">
      <dgm:prSet presAssocID="{3DD2AFA5-8AC8-4512-A06B-B6D2329A4998}" presName="root2" presStyleCnt="0"/>
      <dgm:spPr/>
    </dgm:pt>
    <dgm:pt modelId="{48EA469B-8E54-4993-940E-8B25228C15AE}" type="pres">
      <dgm:prSet presAssocID="{3DD2AFA5-8AC8-4512-A06B-B6D2329A4998}" presName="LevelTwoTextNode" presStyleLbl="node4" presStyleIdx="13" presStyleCnt="18" custScaleY="539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737F2C-F262-4717-8634-AABC846542B4}" type="pres">
      <dgm:prSet presAssocID="{3DD2AFA5-8AC8-4512-A06B-B6D2329A4998}" presName="level3hierChild" presStyleCnt="0"/>
      <dgm:spPr/>
    </dgm:pt>
    <dgm:pt modelId="{93DD23E4-B6C8-4A10-9A5A-0F1645E867CB}" type="pres">
      <dgm:prSet presAssocID="{E12FA84F-59DA-468A-866B-7FD5D89BFD46}" presName="conn2-1" presStyleLbl="parChTrans1D4" presStyleIdx="14" presStyleCnt="18"/>
      <dgm:spPr/>
      <dgm:t>
        <a:bodyPr/>
        <a:lstStyle/>
        <a:p>
          <a:endParaRPr lang="ru-RU"/>
        </a:p>
      </dgm:t>
    </dgm:pt>
    <dgm:pt modelId="{7554EE1A-5CBF-443F-8E37-F50FAEC24A4F}" type="pres">
      <dgm:prSet presAssocID="{E12FA84F-59DA-468A-866B-7FD5D89BFD46}" presName="connTx" presStyleLbl="parChTrans1D4" presStyleIdx="14" presStyleCnt="18"/>
      <dgm:spPr/>
      <dgm:t>
        <a:bodyPr/>
        <a:lstStyle/>
        <a:p>
          <a:endParaRPr lang="ru-RU"/>
        </a:p>
      </dgm:t>
    </dgm:pt>
    <dgm:pt modelId="{CD978CD4-EBA4-400B-8426-29F89F37FE94}" type="pres">
      <dgm:prSet presAssocID="{FF4D19EA-2A36-45D2-8533-D17F2A93F060}" presName="root2" presStyleCnt="0"/>
      <dgm:spPr/>
    </dgm:pt>
    <dgm:pt modelId="{E739D69D-CAD7-4ED2-BE1A-BAFBCAB92796}" type="pres">
      <dgm:prSet presAssocID="{FF4D19EA-2A36-45D2-8533-D17F2A93F060}" presName="LevelTwoTextNode" presStyleLbl="node4" presStyleIdx="14" presStyleCnt="18" custScaleY="58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82A29F-F3EC-4D5C-88BA-28F3FB67ED42}" type="pres">
      <dgm:prSet presAssocID="{FF4D19EA-2A36-45D2-8533-D17F2A93F060}" presName="level3hierChild" presStyleCnt="0"/>
      <dgm:spPr/>
    </dgm:pt>
    <dgm:pt modelId="{918FD4D9-5FFF-48F6-B2A5-B8F4B7FD7D01}" type="pres">
      <dgm:prSet presAssocID="{491B8EAE-1BEA-454F-AEB1-E8BD8D89BBB5}" presName="conn2-1" presStyleLbl="parChTrans1D4" presStyleIdx="15" presStyleCnt="18"/>
      <dgm:spPr/>
      <dgm:t>
        <a:bodyPr/>
        <a:lstStyle/>
        <a:p>
          <a:endParaRPr lang="ru-RU"/>
        </a:p>
      </dgm:t>
    </dgm:pt>
    <dgm:pt modelId="{A1B8AF55-8432-4685-B75C-B7FD24D2DB6E}" type="pres">
      <dgm:prSet presAssocID="{491B8EAE-1BEA-454F-AEB1-E8BD8D89BBB5}" presName="connTx" presStyleLbl="parChTrans1D4" presStyleIdx="15" presStyleCnt="18"/>
      <dgm:spPr/>
      <dgm:t>
        <a:bodyPr/>
        <a:lstStyle/>
        <a:p>
          <a:endParaRPr lang="ru-RU"/>
        </a:p>
      </dgm:t>
    </dgm:pt>
    <dgm:pt modelId="{41DD6F47-2877-431D-B709-A4C8D8E04603}" type="pres">
      <dgm:prSet presAssocID="{088B2778-21C1-4D45-A79A-A11F75BD530B}" presName="root2" presStyleCnt="0"/>
      <dgm:spPr/>
    </dgm:pt>
    <dgm:pt modelId="{0BD51033-88D8-42F7-B427-0DBEE12F985F}" type="pres">
      <dgm:prSet presAssocID="{088B2778-21C1-4D45-A79A-A11F75BD530B}" presName="LevelTwoTextNode" presStyleLbl="node4" presStyleIdx="15" presStyleCnt="18" custScaleY="476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3A525B-4E79-4F9E-8567-4530E48B8FC9}" type="pres">
      <dgm:prSet presAssocID="{088B2778-21C1-4D45-A79A-A11F75BD530B}" presName="level3hierChild" presStyleCnt="0"/>
      <dgm:spPr/>
    </dgm:pt>
    <dgm:pt modelId="{5CF3D6C5-2041-460E-8AA5-2F5ED19DB574}" type="pres">
      <dgm:prSet presAssocID="{83738760-FB12-4E83-8FFA-7732E73F8ED8}" presName="conn2-1" presStyleLbl="parChTrans1D4" presStyleIdx="16" presStyleCnt="18"/>
      <dgm:spPr/>
      <dgm:t>
        <a:bodyPr/>
        <a:lstStyle/>
        <a:p>
          <a:endParaRPr lang="ru-RU"/>
        </a:p>
      </dgm:t>
    </dgm:pt>
    <dgm:pt modelId="{91F4D89C-B2AF-415C-B76D-803BC3D4E8F0}" type="pres">
      <dgm:prSet presAssocID="{83738760-FB12-4E83-8FFA-7732E73F8ED8}" presName="connTx" presStyleLbl="parChTrans1D4" presStyleIdx="16" presStyleCnt="18"/>
      <dgm:spPr/>
      <dgm:t>
        <a:bodyPr/>
        <a:lstStyle/>
        <a:p>
          <a:endParaRPr lang="ru-RU"/>
        </a:p>
      </dgm:t>
    </dgm:pt>
    <dgm:pt modelId="{BD428C1E-EDAF-4B81-9EEA-EF1A214848E7}" type="pres">
      <dgm:prSet presAssocID="{3C9066C3-CD97-49D4-82AD-23C15C08C05E}" presName="root2" presStyleCnt="0"/>
      <dgm:spPr/>
    </dgm:pt>
    <dgm:pt modelId="{6B979988-9FF6-4133-ADE5-FDBBBA31D5A6}" type="pres">
      <dgm:prSet presAssocID="{3C9066C3-CD97-49D4-82AD-23C15C08C05E}" presName="LevelTwoTextNode" presStyleLbl="node4" presStyleIdx="16" presStyleCnt="18" custScaleY="570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F49DE6-4499-43E9-B174-11E0DF74A767}" type="pres">
      <dgm:prSet presAssocID="{3C9066C3-CD97-49D4-82AD-23C15C08C05E}" presName="level3hierChild" presStyleCnt="0"/>
      <dgm:spPr/>
    </dgm:pt>
    <dgm:pt modelId="{DF1F2841-B3CA-43EF-985E-805068B34677}" type="pres">
      <dgm:prSet presAssocID="{8B217418-2BA5-48E7-B654-F6A6DD2D94CB}" presName="conn2-1" presStyleLbl="parChTrans1D4" presStyleIdx="17" presStyleCnt="18"/>
      <dgm:spPr/>
      <dgm:t>
        <a:bodyPr/>
        <a:lstStyle/>
        <a:p>
          <a:endParaRPr lang="ru-RU"/>
        </a:p>
      </dgm:t>
    </dgm:pt>
    <dgm:pt modelId="{4BE55110-68AC-4E0E-93A6-25118E3778E0}" type="pres">
      <dgm:prSet presAssocID="{8B217418-2BA5-48E7-B654-F6A6DD2D94CB}" presName="connTx" presStyleLbl="parChTrans1D4" presStyleIdx="17" presStyleCnt="18"/>
      <dgm:spPr/>
      <dgm:t>
        <a:bodyPr/>
        <a:lstStyle/>
        <a:p>
          <a:endParaRPr lang="ru-RU"/>
        </a:p>
      </dgm:t>
    </dgm:pt>
    <dgm:pt modelId="{6123B766-6CEE-4C25-9402-44E4FDF68907}" type="pres">
      <dgm:prSet presAssocID="{FFA456E0-994E-4592-9F41-9558BB38DD7B}" presName="root2" presStyleCnt="0"/>
      <dgm:spPr/>
    </dgm:pt>
    <dgm:pt modelId="{4000C1D0-B1B0-403B-BC87-D0420B01E797}" type="pres">
      <dgm:prSet presAssocID="{FFA456E0-994E-4592-9F41-9558BB38DD7B}" presName="LevelTwoTextNode" presStyleLbl="node4" presStyleIdx="17" presStyleCnt="18" custScaleY="495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A1A11D-E366-469C-8722-53C24E30445E}" type="pres">
      <dgm:prSet presAssocID="{FFA456E0-994E-4592-9F41-9558BB38DD7B}" presName="level3hierChild" presStyleCnt="0"/>
      <dgm:spPr/>
    </dgm:pt>
    <dgm:pt modelId="{8FCA85DE-4E37-4FFA-9D56-9C7FF2B66DDC}" type="pres">
      <dgm:prSet presAssocID="{BEA7B9F1-68F4-4FE8-96EA-10921FDCD247}" presName="conn2-1" presStyleLbl="parChTrans1D3" presStyleIdx="4" presStyleCnt="6"/>
      <dgm:spPr/>
      <dgm:t>
        <a:bodyPr/>
        <a:lstStyle/>
        <a:p>
          <a:endParaRPr lang="ru-RU"/>
        </a:p>
      </dgm:t>
    </dgm:pt>
    <dgm:pt modelId="{8AF8570D-1270-4E6D-85DC-4A9B0B511129}" type="pres">
      <dgm:prSet presAssocID="{BEA7B9F1-68F4-4FE8-96EA-10921FDCD247}" presName="connTx" presStyleLbl="parChTrans1D3" presStyleIdx="4" presStyleCnt="6"/>
      <dgm:spPr/>
      <dgm:t>
        <a:bodyPr/>
        <a:lstStyle/>
        <a:p>
          <a:endParaRPr lang="ru-RU"/>
        </a:p>
      </dgm:t>
    </dgm:pt>
    <dgm:pt modelId="{639F9E50-193E-4183-BD2E-E973BE1A3435}" type="pres">
      <dgm:prSet presAssocID="{81FB64A7-C752-4128-88E9-88219A295E71}" presName="root2" presStyleCnt="0"/>
      <dgm:spPr/>
    </dgm:pt>
    <dgm:pt modelId="{1B12389D-5488-420E-B9A7-33F36B760C05}" type="pres">
      <dgm:prSet presAssocID="{81FB64A7-C752-4128-88E9-88219A295E71}" presName="LevelTwoTextNode" presStyleLbl="node3" presStyleIdx="4" presStyleCnt="6" custScaleX="116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DA6380-1B04-49C9-8AC1-9B8D3E2FD884}" type="pres">
      <dgm:prSet presAssocID="{81FB64A7-C752-4128-88E9-88219A295E71}" presName="level3hierChild" presStyleCnt="0"/>
      <dgm:spPr/>
    </dgm:pt>
    <dgm:pt modelId="{E806F036-F132-4CAA-B261-657FF5668E0F}" type="pres">
      <dgm:prSet presAssocID="{CF049FA1-66CD-4348-B2F8-6DC1C1EA1724}" presName="conn2-1" presStyleLbl="parChTrans1D3" presStyleIdx="5" presStyleCnt="6"/>
      <dgm:spPr/>
      <dgm:t>
        <a:bodyPr/>
        <a:lstStyle/>
        <a:p>
          <a:endParaRPr lang="ru-RU"/>
        </a:p>
      </dgm:t>
    </dgm:pt>
    <dgm:pt modelId="{999A8567-4161-4E68-B529-81DA5CBD9FD0}" type="pres">
      <dgm:prSet presAssocID="{CF049FA1-66CD-4348-B2F8-6DC1C1EA1724}" presName="connTx" presStyleLbl="parChTrans1D3" presStyleIdx="5" presStyleCnt="6"/>
      <dgm:spPr/>
      <dgm:t>
        <a:bodyPr/>
        <a:lstStyle/>
        <a:p>
          <a:endParaRPr lang="ru-RU"/>
        </a:p>
      </dgm:t>
    </dgm:pt>
    <dgm:pt modelId="{357F6E25-2BE5-407A-A794-920AFE1E590A}" type="pres">
      <dgm:prSet presAssocID="{77CD0955-841D-4030-BB18-EED9E135BA39}" presName="root2" presStyleCnt="0"/>
      <dgm:spPr/>
    </dgm:pt>
    <dgm:pt modelId="{F65662AE-4978-4266-8BAD-C43C13D3E634}" type="pres">
      <dgm:prSet presAssocID="{77CD0955-841D-4030-BB18-EED9E135BA39}" presName="LevelTwoTextNode" presStyleLbl="node3" presStyleIdx="5" presStyleCnt="6" custScaleX="130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69D553-19FA-46F2-86FE-FC1A1DC89954}" type="pres">
      <dgm:prSet presAssocID="{77CD0955-841D-4030-BB18-EED9E135BA39}" presName="level3hierChild" presStyleCnt="0"/>
      <dgm:spPr/>
    </dgm:pt>
  </dgm:ptLst>
  <dgm:cxnLst>
    <dgm:cxn modelId="{F73936F0-FF0F-4622-839B-95DB6160B9D6}" type="presOf" srcId="{3DD2AFA5-8AC8-4512-A06B-B6D2329A4998}" destId="{48EA469B-8E54-4993-940E-8B25228C15AE}" srcOrd="0" destOrd="0" presId="urn:microsoft.com/office/officeart/2005/8/layout/hierarchy2"/>
    <dgm:cxn modelId="{8EC1725C-ED5D-4FE2-A1E3-9CFE14B72A50}" type="presOf" srcId="{2B8EA626-5448-4085-8F1F-152A3FEE0909}" destId="{F4308752-5D58-48A1-A3EF-0D26FEBB8415}" srcOrd="0" destOrd="0" presId="urn:microsoft.com/office/officeart/2005/8/layout/hierarchy2"/>
    <dgm:cxn modelId="{C30A50E6-CBE3-4DC2-8D8D-3AD4FF23A57E}" type="presOf" srcId="{21DEC74C-9406-4775-B191-91BAF0A4E99F}" destId="{BDAD2017-5C55-4C25-86E2-BCBD91FD1E87}" srcOrd="1" destOrd="0" presId="urn:microsoft.com/office/officeart/2005/8/layout/hierarchy2"/>
    <dgm:cxn modelId="{B41A4EA6-1C69-410C-ABEE-8F2F4AF601FF}" type="presOf" srcId="{EB1C06AD-19FF-4EC7-9DA4-AE4B7A25AC08}" destId="{E256AD13-2254-483C-B872-8951B90509EA}" srcOrd="0" destOrd="0" presId="urn:microsoft.com/office/officeart/2005/8/layout/hierarchy2"/>
    <dgm:cxn modelId="{DA1A730A-4459-401F-8734-7DE19736FBAA}" type="presOf" srcId="{08ED81DB-104D-4F98-B9F9-4F9C2962F8EB}" destId="{48148D6E-1500-4CF4-97C7-76C3979FB9BD}" srcOrd="0" destOrd="0" presId="urn:microsoft.com/office/officeart/2005/8/layout/hierarchy2"/>
    <dgm:cxn modelId="{B9B323B2-AA10-496F-814D-A3DE1ED03888}" type="presOf" srcId="{1D71F755-B035-4EE6-8AA6-6D2DA712B4ED}" destId="{E2FAB64C-D5A8-4029-B885-79D36B37A06F}" srcOrd="0" destOrd="0" presId="urn:microsoft.com/office/officeart/2005/8/layout/hierarchy2"/>
    <dgm:cxn modelId="{ED4598A9-ED7D-4E68-983D-184AF70E693E}" type="presOf" srcId="{0D07B041-429A-4B9B-9E4B-35D4726C2A6C}" destId="{E60BEF51-7543-4DC2-BC7B-D0E84F42239D}" srcOrd="0" destOrd="0" presId="urn:microsoft.com/office/officeart/2005/8/layout/hierarchy2"/>
    <dgm:cxn modelId="{C9E5ECED-7934-452E-B91A-39D73DE0CD24}" srcId="{90AB9A0C-3757-4E9C-AD87-DD688D844F3E}" destId="{088B2778-21C1-4D45-A79A-A11F75BD530B}" srcOrd="1" destOrd="0" parTransId="{491B8EAE-1BEA-454F-AEB1-E8BD8D89BBB5}" sibTransId="{B9FDDA72-C763-4D52-BBF4-88260D1AFAE8}"/>
    <dgm:cxn modelId="{63625484-031F-45AB-AE3E-71B9097A685C}" srcId="{F02EC304-F4FB-4969-A3A4-D6CC61ED3CF4}" destId="{46BFE445-2C7E-4F6D-8C08-18CFFD911568}" srcOrd="0" destOrd="0" parTransId="{B1C965BD-5BE3-449E-9EF7-1E9FE934C76F}" sibTransId="{4C527D20-D072-4152-A2FD-56D5DEA8A628}"/>
    <dgm:cxn modelId="{E29B6CD2-72BC-4E86-94D9-6FB4B683FD7D}" type="presOf" srcId="{24B51F1E-8CB0-4550-A51E-B5E56C23676F}" destId="{4660BE28-384F-4B97-8CB5-32528C66473F}" srcOrd="1" destOrd="0" presId="urn:microsoft.com/office/officeart/2005/8/layout/hierarchy2"/>
    <dgm:cxn modelId="{DD2E8277-77D0-4921-BC74-7CEF69F53410}" type="presOf" srcId="{46BFE445-2C7E-4F6D-8C08-18CFFD911568}" destId="{2FB94E1F-8DC2-4DEE-96AF-10B935E63937}" srcOrd="0" destOrd="0" presId="urn:microsoft.com/office/officeart/2005/8/layout/hierarchy2"/>
    <dgm:cxn modelId="{37C723E6-104A-492A-9EB3-7CE3C0A688D5}" type="presOf" srcId="{CF049FA1-66CD-4348-B2F8-6DC1C1EA1724}" destId="{E806F036-F132-4CAA-B261-657FF5668E0F}" srcOrd="0" destOrd="0" presId="urn:microsoft.com/office/officeart/2005/8/layout/hierarchy2"/>
    <dgm:cxn modelId="{E3D4DB60-1A07-4836-81F4-BEC448C91C4B}" type="presOf" srcId="{5B7C727B-C601-4184-A4F7-885884039FC5}" destId="{68E769AC-A52A-4621-BD3A-4F36C9B53ED7}" srcOrd="0" destOrd="0" presId="urn:microsoft.com/office/officeart/2005/8/layout/hierarchy2"/>
    <dgm:cxn modelId="{9BDF3076-CACB-483C-86F0-4F2436D01FBD}" srcId="{90AB9A0C-3757-4E9C-AD87-DD688D844F3E}" destId="{3C9066C3-CD97-49D4-82AD-23C15C08C05E}" srcOrd="2" destOrd="0" parTransId="{83738760-FB12-4E83-8FFA-7732E73F8ED8}" sibTransId="{F0315455-FFFE-4EA5-AAB5-A1897F115FED}"/>
    <dgm:cxn modelId="{8299FFC3-6FF5-4F35-A7DF-2E5477D36AB9}" type="presOf" srcId="{CF049FA1-66CD-4348-B2F8-6DC1C1EA1724}" destId="{999A8567-4161-4E68-B529-81DA5CBD9FD0}" srcOrd="1" destOrd="0" presId="urn:microsoft.com/office/officeart/2005/8/layout/hierarchy2"/>
    <dgm:cxn modelId="{117CA1F4-DD1F-4E34-B1F7-8DEDE7F62A7D}" type="presOf" srcId="{0D07B041-429A-4B9B-9E4B-35D4726C2A6C}" destId="{CEF9EC35-23D9-41C4-B94F-6551BAEC2B6E}" srcOrd="1" destOrd="0" presId="urn:microsoft.com/office/officeart/2005/8/layout/hierarchy2"/>
    <dgm:cxn modelId="{BA298A12-1682-4726-93B7-A971A8AC3D8B}" srcId="{90AB9A0C-3757-4E9C-AD87-DD688D844F3E}" destId="{6168967F-4469-45DE-8AB8-C1F1D811EFAD}" srcOrd="0" destOrd="0" parTransId="{08ED81DB-104D-4F98-B9F9-4F9C2962F8EB}" sibTransId="{70B37943-1450-4379-9E7D-9A0C53FB7A0D}"/>
    <dgm:cxn modelId="{EE5CE6FE-3CD5-4EAD-8F1A-11CB36248D33}" type="presOf" srcId="{4EDD864E-E6BF-4C7D-A07E-C36D4D038A69}" destId="{FED6E755-DD70-4A04-8283-C61E173F35C7}" srcOrd="0" destOrd="0" presId="urn:microsoft.com/office/officeart/2005/8/layout/hierarchy2"/>
    <dgm:cxn modelId="{EF64DB65-EBBE-4E98-A98F-208DD80C9C2C}" type="presOf" srcId="{E7B6E8A6-71BF-464D-ADC8-6C2D80695534}" destId="{0787C6DD-C102-4573-A87A-57F079FDF6C8}" srcOrd="1" destOrd="0" presId="urn:microsoft.com/office/officeart/2005/8/layout/hierarchy2"/>
    <dgm:cxn modelId="{FC02C2BA-9C76-44D1-9165-188460E074CC}" type="presOf" srcId="{8B217418-2BA5-48E7-B654-F6A6DD2D94CB}" destId="{4BE55110-68AC-4E0E-93A6-25118E3778E0}" srcOrd="1" destOrd="0" presId="urn:microsoft.com/office/officeart/2005/8/layout/hierarchy2"/>
    <dgm:cxn modelId="{8FB03B81-A5BB-4217-8EC1-ED8246818CE9}" type="presOf" srcId="{3DD24E36-A642-4DC2-87D6-73AC85E425FC}" destId="{7B39DD71-F1BE-4954-B68D-DC762868AF6A}" srcOrd="0" destOrd="0" presId="urn:microsoft.com/office/officeart/2005/8/layout/hierarchy2"/>
    <dgm:cxn modelId="{91EFB3F2-2980-40BD-8E3A-F4FCD6890521}" type="presOf" srcId="{CE6CFEB0-781E-46E1-98F3-77BDC482F662}" destId="{0776D3D8-71BC-4FB8-B978-8A5226E73FBA}" srcOrd="1" destOrd="0" presId="urn:microsoft.com/office/officeart/2005/8/layout/hierarchy2"/>
    <dgm:cxn modelId="{C99F2FB0-76CC-4FE2-9276-66ADC6F21DDC}" type="presOf" srcId="{3C9066C3-CD97-49D4-82AD-23C15C08C05E}" destId="{6B979988-9FF6-4133-ADE5-FDBBBA31D5A6}" srcOrd="0" destOrd="0" presId="urn:microsoft.com/office/officeart/2005/8/layout/hierarchy2"/>
    <dgm:cxn modelId="{3BE4B11D-A1B5-427A-83A7-C248D6B15E5F}" type="presOf" srcId="{9E8A1C74-E0C5-44D5-B70C-8D22A5852E2A}" destId="{177B3302-C1E5-40CC-A159-DEB17EEA7117}" srcOrd="0" destOrd="0" presId="urn:microsoft.com/office/officeart/2005/8/layout/hierarchy2"/>
    <dgm:cxn modelId="{047F00B0-CB4D-49D2-A4C9-D688E413D4AD}" type="presOf" srcId="{59837E76-E442-40D4-9059-D5DB348B6F35}" destId="{EA7F014F-A8AF-4F84-8880-71A486593852}" srcOrd="0" destOrd="0" presId="urn:microsoft.com/office/officeart/2005/8/layout/hierarchy2"/>
    <dgm:cxn modelId="{07E75C01-6AC0-4018-BF56-5C3440137C85}" type="presOf" srcId="{E50D988B-ADB2-408B-833D-3386E5E485EC}" destId="{CF612F9E-D496-4E22-8C2F-C0DECC190176}" srcOrd="0" destOrd="0" presId="urn:microsoft.com/office/officeart/2005/8/layout/hierarchy2"/>
    <dgm:cxn modelId="{64C64028-7C8E-4555-A166-D46043099E32}" srcId="{DC9AC410-FED2-4CE2-84B6-8F33B370CAA2}" destId="{DDAE1660-7AD9-48CF-8510-077F7F7B7A03}" srcOrd="0" destOrd="0" parTransId="{2827E457-542F-4C1A-87F6-B9246EB60B91}" sibTransId="{43FE1942-36E8-44D3-B01B-A00B6D76700E}"/>
    <dgm:cxn modelId="{45464AA2-97B3-4C68-BCAB-B605AE5709E8}" srcId="{6168967F-4469-45DE-8AB8-C1F1D811EFAD}" destId="{FF4D19EA-2A36-45D2-8533-D17F2A93F060}" srcOrd="2" destOrd="0" parTransId="{E12FA84F-59DA-468A-866B-7FD5D89BFD46}" sibTransId="{D1D8E552-87C4-4219-BD96-9F844FBFAD61}"/>
    <dgm:cxn modelId="{E4855A85-3D4D-419F-BCC8-8B3C118A25C6}" srcId="{36B8B65F-C366-4F9C-8DB2-6FA041FD4464}" destId="{5DAA5077-7772-47BA-9433-C68F13881518}" srcOrd="0" destOrd="0" parTransId="{FC24C2F8-9B40-4F02-A2E3-531963E969EE}" sibTransId="{960669D0-EB4A-47DC-A4ED-922D6189EB71}"/>
    <dgm:cxn modelId="{F903A3F9-F650-4598-85C6-CA0AEC2C3F19}" type="presOf" srcId="{BEA7B9F1-68F4-4FE8-96EA-10921FDCD247}" destId="{8AF8570D-1270-4E6D-85DC-4A9B0B511129}" srcOrd="1" destOrd="0" presId="urn:microsoft.com/office/officeart/2005/8/layout/hierarchy2"/>
    <dgm:cxn modelId="{91C1622A-BC8D-43F3-9992-AA077455D0C8}" srcId="{D0B6DCCB-986C-4386-9AF8-5180DE2718B8}" destId="{B803EA7C-D6FE-4647-BCB2-2F51A46CEF65}" srcOrd="2" destOrd="0" parTransId="{2B8EA626-5448-4085-8F1F-152A3FEE0909}" sibTransId="{77FB8C6D-1BC2-4885-9DEE-5E7585353651}"/>
    <dgm:cxn modelId="{75161960-FDEE-4853-955B-51E9962ECD1D}" srcId="{E50D988B-ADB2-408B-833D-3386E5E485EC}" destId="{C644E915-9FB2-4C15-99B0-2399239E00B9}" srcOrd="1" destOrd="0" parTransId="{2BABB503-FE31-41D2-A504-1B0690DAFDA9}" sibTransId="{67E15D8A-8803-4947-B003-E275A500C6A9}"/>
    <dgm:cxn modelId="{C9303FE2-86CF-4402-89F0-28B95E08666B}" srcId="{D0B6DCCB-986C-4386-9AF8-5180DE2718B8}" destId="{5588C417-CC60-4545-8BAF-4F067653DF9B}" srcOrd="1" destOrd="0" parTransId="{E5CEC13C-9413-4E9A-BD67-99AD9EBE5CDA}" sibTransId="{E1268439-DA36-420F-BB38-497C87FCC345}"/>
    <dgm:cxn modelId="{0D42F754-3077-4697-88C1-E17D97FC25CB}" srcId="{90AB9A0C-3757-4E9C-AD87-DD688D844F3E}" destId="{FFA456E0-994E-4592-9F41-9558BB38DD7B}" srcOrd="3" destOrd="0" parTransId="{8B217418-2BA5-48E7-B654-F6A6DD2D94CB}" sibTransId="{7321E93C-2CDA-45B6-85BA-EB5662BE34EE}"/>
    <dgm:cxn modelId="{D735F3A0-3C71-41BF-A08C-17448BA094E8}" type="presOf" srcId="{B2EC9637-30DB-4AB4-88DD-962904995D3F}" destId="{371F7FF6-DFBA-4E2F-993E-6A3845F0B836}" srcOrd="0" destOrd="0" presId="urn:microsoft.com/office/officeart/2005/8/layout/hierarchy2"/>
    <dgm:cxn modelId="{9691A0AD-6417-4FB3-A164-F317BCF6BFB1}" type="presOf" srcId="{21DEC74C-9406-4775-B191-91BAF0A4E99F}" destId="{B9577AC6-BEA4-408E-8857-624A7B859A03}" srcOrd="0" destOrd="0" presId="urn:microsoft.com/office/officeart/2005/8/layout/hierarchy2"/>
    <dgm:cxn modelId="{A66C5632-C40F-49A1-A62A-D49E90D8717F}" srcId="{C644E915-9FB2-4C15-99B0-2399239E00B9}" destId="{A9F9879E-2564-4F69-A879-D477EFB96584}" srcOrd="1" destOrd="0" parTransId="{0D07B041-429A-4B9B-9E4B-35D4726C2A6C}" sibTransId="{25B34CCF-114B-46AF-AF63-C310C46D9ABA}"/>
    <dgm:cxn modelId="{94942810-39A6-4360-85C5-D074B5198067}" srcId="{DDAE1660-7AD9-48CF-8510-077F7F7B7A03}" destId="{ECA54083-A207-46DD-AA2A-F5288EB85E9C}" srcOrd="0" destOrd="0" parTransId="{EB1C06AD-19FF-4EC7-9DA4-AE4B7A25AC08}" sibTransId="{047CA213-8B99-4B98-8036-9954FE115553}"/>
    <dgm:cxn modelId="{CF03879E-4E2A-4E09-BDF2-A5999821EC69}" type="presOf" srcId="{B1C965BD-5BE3-449E-9EF7-1E9FE934C76F}" destId="{B2D761CE-4C77-44A0-8360-3AB620C8C0E1}" srcOrd="1" destOrd="0" presId="urn:microsoft.com/office/officeart/2005/8/layout/hierarchy2"/>
    <dgm:cxn modelId="{0D7006AA-6409-43EA-A98C-BC280736C94D}" type="presOf" srcId="{E5CEC13C-9413-4E9A-BD67-99AD9EBE5CDA}" destId="{861DA3E9-77E6-4482-8A3D-996833A5E059}" srcOrd="0" destOrd="0" presId="urn:microsoft.com/office/officeart/2005/8/layout/hierarchy2"/>
    <dgm:cxn modelId="{E5333535-EBF5-4D2A-8387-4BC41819CFC6}" srcId="{DDAE1660-7AD9-48CF-8510-077F7F7B7A03}" destId="{5B7C727B-C601-4184-A4F7-885884039FC5}" srcOrd="1" destOrd="0" parTransId="{E7B6E8A6-71BF-464D-ADC8-6C2D80695534}" sibTransId="{8DA02624-AE8C-4A6C-A43E-8CCF0073A97A}"/>
    <dgm:cxn modelId="{F2C49124-B69D-4460-8E6B-C7E04F604158}" type="presOf" srcId="{59837E76-E442-40D4-9059-D5DB348B6F35}" destId="{082F3245-EBBA-4529-A662-E63B6C015455}" srcOrd="1" destOrd="0" presId="urn:microsoft.com/office/officeart/2005/8/layout/hierarchy2"/>
    <dgm:cxn modelId="{D53CBE57-A986-461E-88A2-C2567B4E38F8}" srcId="{ECA54083-A207-46DD-AA2A-F5288EB85E9C}" destId="{F02EC304-F4FB-4969-A3A4-D6CC61ED3CF4}" srcOrd="1" destOrd="0" parTransId="{3DD24E36-A642-4DC2-87D6-73AC85E425FC}" sibTransId="{62525254-18D1-44D1-8487-F7C64112A54A}"/>
    <dgm:cxn modelId="{B8C8EFE8-92FD-438A-81F2-0091B2A247FE}" type="presOf" srcId="{ECA54083-A207-46DD-AA2A-F5288EB85E9C}" destId="{FB717AAA-BE6E-47AC-B05E-E1F296900CE3}" srcOrd="0" destOrd="0" presId="urn:microsoft.com/office/officeart/2005/8/layout/hierarchy2"/>
    <dgm:cxn modelId="{02D5D7C4-77E4-4AC3-8859-11643563A481}" type="presOf" srcId="{B45DABD7-0FE6-4211-A413-5278328E10B3}" destId="{B0D73022-0B9E-45CD-977F-411AA3854D56}" srcOrd="0" destOrd="0" presId="urn:microsoft.com/office/officeart/2005/8/layout/hierarchy2"/>
    <dgm:cxn modelId="{4F02B1E9-B82C-4C08-ADA5-565839D6F369}" type="presOf" srcId="{E12FA84F-59DA-468A-866B-7FD5D89BFD46}" destId="{7554EE1A-5CBF-443F-8E37-F50FAEC24A4F}" srcOrd="1" destOrd="0" presId="urn:microsoft.com/office/officeart/2005/8/layout/hierarchy2"/>
    <dgm:cxn modelId="{49ADB8C1-3E62-4292-9C62-B085B08ECBA7}" type="presOf" srcId="{A9F9879E-2564-4F69-A879-D477EFB96584}" destId="{6692E454-695C-40E2-89B1-0AF14B16BF59}" srcOrd="0" destOrd="0" presId="urn:microsoft.com/office/officeart/2005/8/layout/hierarchy2"/>
    <dgm:cxn modelId="{F4EE739C-C4A0-4274-B0D6-962EA7E08BAB}" type="presOf" srcId="{C73BAC83-3051-4FE3-926A-13C7DF62B65F}" destId="{6A7BF578-190D-46C4-A17A-89AC3420CE8A}" srcOrd="0" destOrd="0" presId="urn:microsoft.com/office/officeart/2005/8/layout/hierarchy2"/>
    <dgm:cxn modelId="{1C16487C-D4FC-4EA9-BBB5-B48279E136D1}" type="presOf" srcId="{7B5504B5-2D12-416F-B494-90D71DDA55A2}" destId="{CCA667A3-EC9D-432A-B509-42D96FBFB853}" srcOrd="0" destOrd="0" presId="urn:microsoft.com/office/officeart/2005/8/layout/hierarchy2"/>
    <dgm:cxn modelId="{DD09330A-DD64-4CA4-A267-AE9E9C373687}" type="presOf" srcId="{36B8B65F-C366-4F9C-8DB2-6FA041FD4464}" destId="{DA23A60B-23EB-48D0-B5EA-6BF685DE6560}" srcOrd="0" destOrd="0" presId="urn:microsoft.com/office/officeart/2005/8/layout/hierarchy2"/>
    <dgm:cxn modelId="{A3B27FE3-EDC6-4120-886D-8E63F23611BC}" type="presOf" srcId="{3DD24E36-A642-4DC2-87D6-73AC85E425FC}" destId="{A0A26A87-A0EF-40F9-8959-3AC46F372F92}" srcOrd="1" destOrd="0" presId="urn:microsoft.com/office/officeart/2005/8/layout/hierarchy2"/>
    <dgm:cxn modelId="{99EA4127-FAF9-4362-8022-2E0EF869A683}" type="presOf" srcId="{2B8EA626-5448-4085-8F1F-152A3FEE0909}" destId="{4384217E-6E61-4B8E-8C09-E1315EFF6D52}" srcOrd="1" destOrd="0" presId="urn:microsoft.com/office/officeart/2005/8/layout/hierarchy2"/>
    <dgm:cxn modelId="{EA75B98E-C5B3-428C-A0F4-CCF95E0BBCD4}" type="presOf" srcId="{24B51F1E-8CB0-4550-A51E-B5E56C23676F}" destId="{6DF87895-50F5-4166-B8AE-364B2BC7A1E2}" srcOrd="0" destOrd="0" presId="urn:microsoft.com/office/officeart/2005/8/layout/hierarchy2"/>
    <dgm:cxn modelId="{1180221F-8C14-4E88-88BD-86FEF050FFA7}" type="presOf" srcId="{4B4A315C-7440-44DE-BBD7-2504B87C2FFF}" destId="{8B58CA88-4A0B-479E-88A7-D8DFD01725E4}" srcOrd="0" destOrd="0" presId="urn:microsoft.com/office/officeart/2005/8/layout/hierarchy2"/>
    <dgm:cxn modelId="{47C99CC7-A0F8-4268-97C1-540A225D22FF}" srcId="{36B8B65F-C366-4F9C-8DB2-6FA041FD4464}" destId="{C73BAC83-3051-4FE3-926A-13C7DF62B65F}" srcOrd="1" destOrd="0" parTransId="{4EDD864E-E6BF-4C7D-A07E-C36D4D038A69}" sibTransId="{B50BC7CF-3EDC-4E87-A3A5-6BEE97EEEC00}"/>
    <dgm:cxn modelId="{CB1A4A5E-BA06-41F8-A4B3-AC9290F142CA}" type="presOf" srcId="{491B8EAE-1BEA-454F-AEB1-E8BD8D89BBB5}" destId="{A1B8AF55-8432-4685-B75C-B7FD24D2DB6E}" srcOrd="1" destOrd="0" presId="urn:microsoft.com/office/officeart/2005/8/layout/hierarchy2"/>
    <dgm:cxn modelId="{8F71C1DB-6BB9-4B1B-AFB7-FA0B52512FBC}" srcId="{6168967F-4469-45DE-8AB8-C1F1D811EFAD}" destId="{9BE2154B-78BB-4DEE-9004-A0775A657405}" srcOrd="0" destOrd="0" parTransId="{59837E76-E442-40D4-9059-D5DB348B6F35}" sibTransId="{05081295-F943-43F5-9BBD-B97E4CCEA6A0}"/>
    <dgm:cxn modelId="{6FC6E4AF-6C71-4015-ACA4-50528A308C04}" srcId="{ECA54083-A207-46DD-AA2A-F5288EB85E9C}" destId="{E50D988B-ADB2-408B-833D-3386E5E485EC}" srcOrd="0" destOrd="0" parTransId="{4B4A315C-7440-44DE-BBD7-2504B87C2FFF}" sibTransId="{AA9BAA6D-C970-46D8-8AB5-59BEE05DE1CE}"/>
    <dgm:cxn modelId="{74146167-8438-47CB-9707-F23261178B8D}" srcId="{5B7C727B-C601-4184-A4F7-885884039FC5}" destId="{81FB64A7-C752-4128-88E9-88219A295E71}" srcOrd="1" destOrd="0" parTransId="{BEA7B9F1-68F4-4FE8-96EA-10921FDCD247}" sibTransId="{17241AD1-3CA9-4EF9-B37D-4B3DCAE2E131}"/>
    <dgm:cxn modelId="{9D2A3C83-36A1-4923-8B4B-249AFE2E6578}" type="presOf" srcId="{FFA456E0-994E-4592-9F41-9558BB38DD7B}" destId="{4000C1D0-B1B0-403B-BC87-D0420B01E797}" srcOrd="0" destOrd="0" presId="urn:microsoft.com/office/officeart/2005/8/layout/hierarchy2"/>
    <dgm:cxn modelId="{722DC034-CC8D-4D4B-AF3E-1C0B1AA8501B}" type="presOf" srcId="{9BE2154B-78BB-4DEE-9004-A0775A657405}" destId="{BD5EAFB5-945F-4F18-9F92-CE6C971D9C78}" srcOrd="0" destOrd="0" presId="urn:microsoft.com/office/officeart/2005/8/layout/hierarchy2"/>
    <dgm:cxn modelId="{BDB7838C-C19E-46C5-90E3-9651A7E786F3}" type="presOf" srcId="{EB1C06AD-19FF-4EC7-9DA4-AE4B7A25AC08}" destId="{3786F483-B225-402A-A972-2F36745ABE42}" srcOrd="1" destOrd="0" presId="urn:microsoft.com/office/officeart/2005/8/layout/hierarchy2"/>
    <dgm:cxn modelId="{3D632682-35E9-4140-93EA-1AD3EE568631}" type="presOf" srcId="{77CD0955-841D-4030-BB18-EED9E135BA39}" destId="{F65662AE-4978-4266-8BAD-C43C13D3E634}" srcOrd="0" destOrd="0" presId="urn:microsoft.com/office/officeart/2005/8/layout/hierarchy2"/>
    <dgm:cxn modelId="{28BDA19A-B628-418A-9791-06045B312853}" srcId="{F02EC304-F4FB-4969-A3A4-D6CC61ED3CF4}" destId="{0B138E39-289C-45A1-B951-8AB2C02AB906}" srcOrd="1" destOrd="0" parTransId="{B45DABD7-0FE6-4211-A413-5278328E10B3}" sibTransId="{3907C9A9-3254-4159-9894-4BBF8F9AD5E5}"/>
    <dgm:cxn modelId="{123013B6-0E5A-4C6C-B3C5-DCA04A4426D1}" srcId="{5B7C727B-C601-4184-A4F7-885884039FC5}" destId="{77CD0955-841D-4030-BB18-EED9E135BA39}" srcOrd="2" destOrd="0" parTransId="{CF049FA1-66CD-4348-B2F8-6DC1C1EA1724}" sibTransId="{92AC74DA-BAEB-4D18-8229-13BD66B7A769}"/>
    <dgm:cxn modelId="{9ECAD7E1-7A40-490E-BE80-45D8B2DF266E}" type="presOf" srcId="{E12FA84F-59DA-468A-866B-7FD5D89BFD46}" destId="{93DD23E4-B6C8-4A10-9A5A-0F1645E867CB}" srcOrd="0" destOrd="0" presId="urn:microsoft.com/office/officeart/2005/8/layout/hierarchy2"/>
    <dgm:cxn modelId="{2D6E0DD5-5842-4B13-8939-8A31672DF140}" type="presOf" srcId="{FC24C2F8-9B40-4F02-A2E3-531963E969EE}" destId="{36FE8769-ECE3-464A-82E5-A95C0CD08DBA}" srcOrd="0" destOrd="0" presId="urn:microsoft.com/office/officeart/2005/8/layout/hierarchy2"/>
    <dgm:cxn modelId="{C27DA291-DEAD-4A1E-AA11-985B4D130C63}" srcId="{C644E915-9FB2-4C15-99B0-2399239E00B9}" destId="{9E8A1C74-E0C5-44D5-B70C-8D22A5852E2A}" srcOrd="0" destOrd="0" parTransId="{0CD1A817-D15F-4710-827D-2026BABAE47E}" sibTransId="{B0C226FA-8A52-4391-9E87-D0246AED81B6}"/>
    <dgm:cxn modelId="{825971DF-B5CA-4F61-91A0-11F3D8A816FD}" type="presOf" srcId="{B2EC9637-30DB-4AB4-88DD-962904995D3F}" destId="{761F1784-FAA9-43D8-90DA-12F29BD06803}" srcOrd="1" destOrd="0" presId="urn:microsoft.com/office/officeart/2005/8/layout/hierarchy2"/>
    <dgm:cxn modelId="{D67546EB-79E9-4D4D-B315-4F938663B4BC}" type="presOf" srcId="{491B8EAE-1BEA-454F-AEB1-E8BD8D89BBB5}" destId="{918FD4D9-5FFF-48F6-B2A5-B8F4B7FD7D01}" srcOrd="0" destOrd="0" presId="urn:microsoft.com/office/officeart/2005/8/layout/hierarchy2"/>
    <dgm:cxn modelId="{6303A423-7569-4674-9AED-DC7C6D51D8BC}" type="presOf" srcId="{1D71F755-B035-4EE6-8AA6-6D2DA712B4ED}" destId="{1B6EDA3B-C0A7-4FC8-B2FD-CAB2417AAF27}" srcOrd="1" destOrd="0" presId="urn:microsoft.com/office/officeart/2005/8/layout/hierarchy2"/>
    <dgm:cxn modelId="{8969193F-55CD-4B41-A02A-4146ECF4B620}" type="presOf" srcId="{C644E915-9FB2-4C15-99B0-2399239E00B9}" destId="{78695B71-A447-4F97-BEF9-64771435ED88}" srcOrd="0" destOrd="0" presId="urn:microsoft.com/office/officeart/2005/8/layout/hierarchy2"/>
    <dgm:cxn modelId="{BEFAFD50-B856-4AB8-BEEB-7E10A8010679}" type="presOf" srcId="{E5CEC13C-9413-4E9A-BD67-99AD9EBE5CDA}" destId="{F8600D95-A525-477A-840D-8FA5C7024AD2}" srcOrd="1" destOrd="0" presId="urn:microsoft.com/office/officeart/2005/8/layout/hierarchy2"/>
    <dgm:cxn modelId="{A6DBD3FC-FF4E-40FB-8559-1FCCDF793487}" type="presOf" srcId="{DC9AC410-FED2-4CE2-84B6-8F33B370CAA2}" destId="{D753AEFF-5B2B-46D3-B2CE-FDDCDFF78F9B}" srcOrd="0" destOrd="0" presId="urn:microsoft.com/office/officeart/2005/8/layout/hierarchy2"/>
    <dgm:cxn modelId="{4FF41990-B140-4CA2-ACAB-6BE30EFF94EF}" srcId="{6168967F-4469-45DE-8AB8-C1F1D811EFAD}" destId="{3DD2AFA5-8AC8-4512-A06B-B6D2329A4998}" srcOrd="1" destOrd="0" parTransId="{CE6CFEB0-781E-46E1-98F3-77BDC482F662}" sibTransId="{DD222CA0-D071-47E2-BA55-98EF0330B8B8}"/>
    <dgm:cxn modelId="{0A1210C9-FEAA-4B19-B391-342562C5E11F}" type="presOf" srcId="{08ED81DB-104D-4F98-B9F9-4F9C2962F8EB}" destId="{D98995E6-B671-453E-B557-661A0D5ACE61}" srcOrd="1" destOrd="0" presId="urn:microsoft.com/office/officeart/2005/8/layout/hierarchy2"/>
    <dgm:cxn modelId="{441C02DC-9BAC-4DC1-A85D-0FC481EB9D0B}" type="presOf" srcId="{DDAE1660-7AD9-48CF-8510-077F7F7B7A03}" destId="{234FCC73-60A7-49EB-9755-31C972A8C1BA}" srcOrd="0" destOrd="0" presId="urn:microsoft.com/office/officeart/2005/8/layout/hierarchy2"/>
    <dgm:cxn modelId="{E67711A5-5C8B-429F-889D-B1DACABF1E33}" type="presOf" srcId="{4B4A315C-7440-44DE-BBD7-2504B87C2FFF}" destId="{3B843164-A469-4DE5-BAAB-9AE33142BDD4}" srcOrd="1" destOrd="0" presId="urn:microsoft.com/office/officeart/2005/8/layout/hierarchy2"/>
    <dgm:cxn modelId="{1CC5F394-ACF0-4CEE-9760-6E3FB4D94091}" type="presOf" srcId="{0CD1A817-D15F-4710-827D-2026BABAE47E}" destId="{03C4A9BB-B7AD-4DB8-ACCE-0E2C271555CA}" srcOrd="0" destOrd="0" presId="urn:microsoft.com/office/officeart/2005/8/layout/hierarchy2"/>
    <dgm:cxn modelId="{85C103EB-5C7E-4DB4-AADB-289B83694B2D}" type="presOf" srcId="{83738760-FB12-4E83-8FFA-7732E73F8ED8}" destId="{5CF3D6C5-2041-460E-8AA5-2F5ED19DB574}" srcOrd="0" destOrd="0" presId="urn:microsoft.com/office/officeart/2005/8/layout/hierarchy2"/>
    <dgm:cxn modelId="{05B3BD08-9047-4B02-ADFB-351DC213F91C}" srcId="{5B7C727B-C601-4184-A4F7-885884039FC5}" destId="{90AB9A0C-3757-4E9C-AD87-DD688D844F3E}" srcOrd="0" destOrd="0" parTransId="{1D71F755-B035-4EE6-8AA6-6D2DA712B4ED}" sibTransId="{FE752119-AD42-4A6B-AAB4-5A5F398A792F}"/>
    <dgm:cxn modelId="{60E279A4-DAD1-446D-B56A-84C88739EE93}" type="presOf" srcId="{90AB9A0C-3757-4E9C-AD87-DD688D844F3E}" destId="{7F34E794-5F60-4D26-A865-0CA6780CFC7A}" srcOrd="0" destOrd="0" presId="urn:microsoft.com/office/officeart/2005/8/layout/hierarchy2"/>
    <dgm:cxn modelId="{A98DD912-BFAF-4F16-B840-CB1BABED8908}" type="presOf" srcId="{0CD1A817-D15F-4710-827D-2026BABAE47E}" destId="{11E98C03-AC52-4B85-8473-A829C1070554}" srcOrd="1" destOrd="0" presId="urn:microsoft.com/office/officeart/2005/8/layout/hierarchy2"/>
    <dgm:cxn modelId="{A2E323BB-C60F-47BB-980B-58EE121ADB15}" type="presOf" srcId="{2BABB503-FE31-41D2-A504-1B0690DAFDA9}" destId="{7FB7D954-61DB-4032-939D-00D73E821A5B}" srcOrd="0" destOrd="0" presId="urn:microsoft.com/office/officeart/2005/8/layout/hierarchy2"/>
    <dgm:cxn modelId="{C3621EC0-E830-41BD-9B3D-B5985F0ACCDB}" type="presOf" srcId="{F02EC304-F4FB-4969-A3A4-D6CC61ED3CF4}" destId="{1A063309-13B3-4BFB-82D8-931F5C291564}" srcOrd="0" destOrd="0" presId="urn:microsoft.com/office/officeart/2005/8/layout/hierarchy2"/>
    <dgm:cxn modelId="{49D0D69D-6BDE-40DA-B59A-1C64D6906DE8}" type="presOf" srcId="{6168967F-4469-45DE-8AB8-C1F1D811EFAD}" destId="{F1A341BD-ED7F-4BCC-AC02-9C969A88C58C}" srcOrd="0" destOrd="0" presId="urn:microsoft.com/office/officeart/2005/8/layout/hierarchy2"/>
    <dgm:cxn modelId="{90EA5FD9-B639-4E66-A965-37BBE27574C8}" type="presOf" srcId="{B803EA7C-D6FE-4647-BCB2-2F51A46CEF65}" destId="{59003C9C-AC94-4E66-8B82-04106DE44A72}" srcOrd="0" destOrd="0" presId="urn:microsoft.com/office/officeart/2005/8/layout/hierarchy2"/>
    <dgm:cxn modelId="{A2173292-C275-4E5D-B821-8BE64A7D64D2}" type="presOf" srcId="{FF4D19EA-2A36-45D2-8533-D17F2A93F060}" destId="{E739D69D-CAD7-4ED2-BE1A-BAFBCAB92796}" srcOrd="0" destOrd="0" presId="urn:microsoft.com/office/officeart/2005/8/layout/hierarchy2"/>
    <dgm:cxn modelId="{56743F08-6EBD-4719-92A6-A1EF87F9E889}" type="presOf" srcId="{5DAA5077-7772-47BA-9433-C68F13881518}" destId="{4143AB41-9974-4EE1-8C3E-F9B1526F38DB}" srcOrd="0" destOrd="0" presId="urn:microsoft.com/office/officeart/2005/8/layout/hierarchy2"/>
    <dgm:cxn modelId="{528B80BC-7031-4C66-85DA-7E59C0CEB66B}" type="presOf" srcId="{FC24C2F8-9B40-4F02-A2E3-531963E969EE}" destId="{42D5DD25-8D57-4E85-9839-2889900D5662}" srcOrd="1" destOrd="0" presId="urn:microsoft.com/office/officeart/2005/8/layout/hierarchy2"/>
    <dgm:cxn modelId="{A3438BB3-933B-4851-9C4E-90A87CA106C9}" type="presOf" srcId="{4EDD864E-E6BF-4C7D-A07E-C36D4D038A69}" destId="{66521A6E-99DB-4FCF-AF5C-819E6BC0C39E}" srcOrd="1" destOrd="0" presId="urn:microsoft.com/office/officeart/2005/8/layout/hierarchy2"/>
    <dgm:cxn modelId="{B2F00751-2483-4F0D-BDFC-4D29743863E1}" srcId="{D0B6DCCB-986C-4386-9AF8-5180DE2718B8}" destId="{7B5504B5-2D12-416F-B494-90D71DDA55A2}" srcOrd="0" destOrd="0" parTransId="{24B51F1E-8CB0-4550-A51E-B5E56C23676F}" sibTransId="{A271C72F-23F4-452A-8A7F-4CCACFB22A23}"/>
    <dgm:cxn modelId="{6214D909-6070-4F54-8423-5D7BEF00B396}" type="presOf" srcId="{8B217418-2BA5-48E7-B654-F6A6DD2D94CB}" destId="{DF1F2841-B3CA-43EF-985E-805068B34677}" srcOrd="0" destOrd="0" presId="urn:microsoft.com/office/officeart/2005/8/layout/hierarchy2"/>
    <dgm:cxn modelId="{5ABA52A8-B41C-4F8E-B957-8348B86FA36C}" srcId="{ECA54083-A207-46DD-AA2A-F5288EB85E9C}" destId="{D0B6DCCB-986C-4386-9AF8-5180DE2718B8}" srcOrd="2" destOrd="0" parTransId="{B2EC9637-30DB-4AB4-88DD-962904995D3F}" sibTransId="{D1DFE1EF-B63A-420B-BF2B-F9F837AD54AE}"/>
    <dgm:cxn modelId="{5558E000-77EE-4312-869F-E2114D899CE4}" type="presOf" srcId="{E7B6E8A6-71BF-464D-ADC8-6C2D80695534}" destId="{C7F6E549-B455-4D0A-AA83-4A6D61F75BB2}" srcOrd="0" destOrd="0" presId="urn:microsoft.com/office/officeart/2005/8/layout/hierarchy2"/>
    <dgm:cxn modelId="{D75F7908-C3DC-4CF9-8ACB-E39B9F2E12BE}" type="presOf" srcId="{BEA7B9F1-68F4-4FE8-96EA-10921FDCD247}" destId="{8FCA85DE-4E37-4FFA-9D56-9C7FF2B66DDC}" srcOrd="0" destOrd="0" presId="urn:microsoft.com/office/officeart/2005/8/layout/hierarchy2"/>
    <dgm:cxn modelId="{FF0E1ED3-D82F-4F24-B4DA-783BD03C564D}" srcId="{E50D988B-ADB2-408B-833D-3386E5E485EC}" destId="{36B8B65F-C366-4F9C-8DB2-6FA041FD4464}" srcOrd="0" destOrd="0" parTransId="{21DEC74C-9406-4775-B191-91BAF0A4E99F}" sibTransId="{0D77B9FA-73E3-4977-8E0A-5DC0BC73FE56}"/>
    <dgm:cxn modelId="{F6D0A96E-5E75-4663-836C-19853DBA4BC4}" type="presOf" srcId="{81FB64A7-C752-4128-88E9-88219A295E71}" destId="{1B12389D-5488-420E-B9A7-33F36B760C05}" srcOrd="0" destOrd="0" presId="urn:microsoft.com/office/officeart/2005/8/layout/hierarchy2"/>
    <dgm:cxn modelId="{05E47782-E160-45E0-AB60-45446FE324AB}" type="presOf" srcId="{83738760-FB12-4E83-8FFA-7732E73F8ED8}" destId="{91F4D89C-B2AF-415C-B76D-803BC3D4E8F0}" srcOrd="1" destOrd="0" presId="urn:microsoft.com/office/officeart/2005/8/layout/hierarchy2"/>
    <dgm:cxn modelId="{97E8032A-B352-4009-83D6-6F74A07B4782}" type="presOf" srcId="{B45DABD7-0FE6-4211-A413-5278328E10B3}" destId="{31BD1A8C-D1EF-4698-8FE9-4C651E609D88}" srcOrd="1" destOrd="0" presId="urn:microsoft.com/office/officeart/2005/8/layout/hierarchy2"/>
    <dgm:cxn modelId="{07214B82-643E-49E2-BF30-0BA9AA9987B3}" type="presOf" srcId="{2BABB503-FE31-41D2-A504-1B0690DAFDA9}" destId="{B252A150-328D-49D6-AB1D-2DCC430ABDB0}" srcOrd="1" destOrd="0" presId="urn:microsoft.com/office/officeart/2005/8/layout/hierarchy2"/>
    <dgm:cxn modelId="{6BB71DE3-23DC-428E-81F2-68AACD3EB847}" type="presOf" srcId="{D0B6DCCB-986C-4386-9AF8-5180DE2718B8}" destId="{CFC0BE33-E2F0-4510-9FED-202F6D0C5B78}" srcOrd="0" destOrd="0" presId="urn:microsoft.com/office/officeart/2005/8/layout/hierarchy2"/>
    <dgm:cxn modelId="{A7E5CED9-D36D-4248-88A2-1E174EB245A5}" type="presOf" srcId="{0B138E39-289C-45A1-B951-8AB2C02AB906}" destId="{430A78C1-DC02-42EA-8C4A-E3B483B74E50}" srcOrd="0" destOrd="0" presId="urn:microsoft.com/office/officeart/2005/8/layout/hierarchy2"/>
    <dgm:cxn modelId="{8B0D253A-A482-403B-8E8D-75EB222698E5}" type="presOf" srcId="{CE6CFEB0-781E-46E1-98F3-77BDC482F662}" destId="{8318EE5A-1510-479F-9A8C-46631926D822}" srcOrd="0" destOrd="0" presId="urn:microsoft.com/office/officeart/2005/8/layout/hierarchy2"/>
    <dgm:cxn modelId="{4F6C6706-DE98-46D7-BB22-9AA2DBE1B154}" type="presOf" srcId="{5588C417-CC60-4545-8BAF-4F067653DF9B}" destId="{AE5F485D-51F2-4418-BBCC-858F9F323192}" srcOrd="0" destOrd="0" presId="urn:microsoft.com/office/officeart/2005/8/layout/hierarchy2"/>
    <dgm:cxn modelId="{EFF26CC4-242B-493E-B1C5-194FBA43C37D}" type="presOf" srcId="{088B2778-21C1-4D45-A79A-A11F75BD530B}" destId="{0BD51033-88D8-42F7-B427-0DBEE12F985F}" srcOrd="0" destOrd="0" presId="urn:microsoft.com/office/officeart/2005/8/layout/hierarchy2"/>
    <dgm:cxn modelId="{57E98103-8C88-4A25-BB98-0EC8281DF0CE}" type="presOf" srcId="{B1C965BD-5BE3-449E-9EF7-1E9FE934C76F}" destId="{FC97CF6F-A52C-4F25-AB64-6C3D95D1A647}" srcOrd="0" destOrd="0" presId="urn:microsoft.com/office/officeart/2005/8/layout/hierarchy2"/>
    <dgm:cxn modelId="{128000CF-A974-476A-854A-A93AC1F1F996}" type="presParOf" srcId="{D753AEFF-5B2B-46D3-B2CE-FDDCDFF78F9B}" destId="{ADC7A05C-935E-451B-A0C3-7AC99D8DD01B}" srcOrd="0" destOrd="0" presId="urn:microsoft.com/office/officeart/2005/8/layout/hierarchy2"/>
    <dgm:cxn modelId="{13EE571A-89A3-48EE-A316-EAFAA0DEED10}" type="presParOf" srcId="{ADC7A05C-935E-451B-A0C3-7AC99D8DD01B}" destId="{234FCC73-60A7-49EB-9755-31C972A8C1BA}" srcOrd="0" destOrd="0" presId="urn:microsoft.com/office/officeart/2005/8/layout/hierarchy2"/>
    <dgm:cxn modelId="{2BE859DA-8483-4E15-865B-948A64C31388}" type="presParOf" srcId="{ADC7A05C-935E-451B-A0C3-7AC99D8DD01B}" destId="{4817A5ED-B78C-4892-BF5B-858775F85648}" srcOrd="1" destOrd="0" presId="urn:microsoft.com/office/officeart/2005/8/layout/hierarchy2"/>
    <dgm:cxn modelId="{22D24A8F-3BFD-4BA0-AB12-2046CEDD02D0}" type="presParOf" srcId="{4817A5ED-B78C-4892-BF5B-858775F85648}" destId="{E256AD13-2254-483C-B872-8951B90509EA}" srcOrd="0" destOrd="0" presId="urn:microsoft.com/office/officeart/2005/8/layout/hierarchy2"/>
    <dgm:cxn modelId="{7571A86E-C056-4191-B99D-0A9B75E0C673}" type="presParOf" srcId="{E256AD13-2254-483C-B872-8951B90509EA}" destId="{3786F483-B225-402A-A972-2F36745ABE42}" srcOrd="0" destOrd="0" presId="urn:microsoft.com/office/officeart/2005/8/layout/hierarchy2"/>
    <dgm:cxn modelId="{E558F0CB-2A15-4C80-87C2-B8DC22711C30}" type="presParOf" srcId="{4817A5ED-B78C-4892-BF5B-858775F85648}" destId="{0E12DE24-B685-42F1-AA9D-C04F956A9D8F}" srcOrd="1" destOrd="0" presId="urn:microsoft.com/office/officeart/2005/8/layout/hierarchy2"/>
    <dgm:cxn modelId="{51C9A59B-7B78-4802-B0E2-38B1DF19B7DC}" type="presParOf" srcId="{0E12DE24-B685-42F1-AA9D-C04F956A9D8F}" destId="{FB717AAA-BE6E-47AC-B05E-E1F296900CE3}" srcOrd="0" destOrd="0" presId="urn:microsoft.com/office/officeart/2005/8/layout/hierarchy2"/>
    <dgm:cxn modelId="{5483C2F5-C0EE-4428-BD91-B22D37DCA3A6}" type="presParOf" srcId="{0E12DE24-B685-42F1-AA9D-C04F956A9D8F}" destId="{D9BC6104-19F9-4F8F-9F01-8AF59BCEFD89}" srcOrd="1" destOrd="0" presId="urn:microsoft.com/office/officeart/2005/8/layout/hierarchy2"/>
    <dgm:cxn modelId="{C0C6E6E6-23D0-46A0-962B-9765CE25F7A3}" type="presParOf" srcId="{D9BC6104-19F9-4F8F-9F01-8AF59BCEFD89}" destId="{8B58CA88-4A0B-479E-88A7-D8DFD01725E4}" srcOrd="0" destOrd="0" presId="urn:microsoft.com/office/officeart/2005/8/layout/hierarchy2"/>
    <dgm:cxn modelId="{404676F0-096E-40E6-A6D9-CBDED5A3E714}" type="presParOf" srcId="{8B58CA88-4A0B-479E-88A7-D8DFD01725E4}" destId="{3B843164-A469-4DE5-BAAB-9AE33142BDD4}" srcOrd="0" destOrd="0" presId="urn:microsoft.com/office/officeart/2005/8/layout/hierarchy2"/>
    <dgm:cxn modelId="{EDD684A9-8392-48B7-8A52-B0C81C5C570D}" type="presParOf" srcId="{D9BC6104-19F9-4F8F-9F01-8AF59BCEFD89}" destId="{20FD3390-9726-4725-A0FA-DE5F74D3C483}" srcOrd="1" destOrd="0" presId="urn:microsoft.com/office/officeart/2005/8/layout/hierarchy2"/>
    <dgm:cxn modelId="{4CECB150-7F93-413B-B083-87DE13004B54}" type="presParOf" srcId="{20FD3390-9726-4725-A0FA-DE5F74D3C483}" destId="{CF612F9E-D496-4E22-8C2F-C0DECC190176}" srcOrd="0" destOrd="0" presId="urn:microsoft.com/office/officeart/2005/8/layout/hierarchy2"/>
    <dgm:cxn modelId="{09270426-370E-4A07-BE04-3CB505928E3F}" type="presParOf" srcId="{20FD3390-9726-4725-A0FA-DE5F74D3C483}" destId="{B1C405D1-3EC7-492C-A9D3-C100D596E7DB}" srcOrd="1" destOrd="0" presId="urn:microsoft.com/office/officeart/2005/8/layout/hierarchy2"/>
    <dgm:cxn modelId="{45F1EFCD-E213-4B70-BE28-2AE004014928}" type="presParOf" srcId="{B1C405D1-3EC7-492C-A9D3-C100D596E7DB}" destId="{B9577AC6-BEA4-408E-8857-624A7B859A03}" srcOrd="0" destOrd="0" presId="urn:microsoft.com/office/officeart/2005/8/layout/hierarchy2"/>
    <dgm:cxn modelId="{87FFD395-8411-4311-AC7B-196D80E93DDD}" type="presParOf" srcId="{B9577AC6-BEA4-408E-8857-624A7B859A03}" destId="{BDAD2017-5C55-4C25-86E2-BCBD91FD1E87}" srcOrd="0" destOrd="0" presId="urn:microsoft.com/office/officeart/2005/8/layout/hierarchy2"/>
    <dgm:cxn modelId="{D9E46D56-5895-46CB-B435-6D53B4DAAD9F}" type="presParOf" srcId="{B1C405D1-3EC7-492C-A9D3-C100D596E7DB}" destId="{C9757230-1883-432E-AD76-54F16C7DA366}" srcOrd="1" destOrd="0" presId="urn:microsoft.com/office/officeart/2005/8/layout/hierarchy2"/>
    <dgm:cxn modelId="{E148F66D-DF93-4300-8C46-A2FED7231E53}" type="presParOf" srcId="{C9757230-1883-432E-AD76-54F16C7DA366}" destId="{DA23A60B-23EB-48D0-B5EA-6BF685DE6560}" srcOrd="0" destOrd="0" presId="urn:microsoft.com/office/officeart/2005/8/layout/hierarchy2"/>
    <dgm:cxn modelId="{F3FC2825-91F2-477D-9305-E4F3B388C2F8}" type="presParOf" srcId="{C9757230-1883-432E-AD76-54F16C7DA366}" destId="{30E7590E-0DFA-4AD4-A78A-8E97BDD4C887}" srcOrd="1" destOrd="0" presId="urn:microsoft.com/office/officeart/2005/8/layout/hierarchy2"/>
    <dgm:cxn modelId="{B4A06EC6-DDCD-4EDC-8E80-DD92CD90DACD}" type="presParOf" srcId="{30E7590E-0DFA-4AD4-A78A-8E97BDD4C887}" destId="{36FE8769-ECE3-464A-82E5-A95C0CD08DBA}" srcOrd="0" destOrd="0" presId="urn:microsoft.com/office/officeart/2005/8/layout/hierarchy2"/>
    <dgm:cxn modelId="{A5FE3FA0-8A9D-408D-A45F-9DA3FD33CFE7}" type="presParOf" srcId="{36FE8769-ECE3-464A-82E5-A95C0CD08DBA}" destId="{42D5DD25-8D57-4E85-9839-2889900D5662}" srcOrd="0" destOrd="0" presId="urn:microsoft.com/office/officeart/2005/8/layout/hierarchy2"/>
    <dgm:cxn modelId="{47BB2578-FC5A-40E1-B57A-36A9D5174065}" type="presParOf" srcId="{30E7590E-0DFA-4AD4-A78A-8E97BDD4C887}" destId="{5BD5C57B-725B-4168-BBA9-DDA89F135A60}" srcOrd="1" destOrd="0" presId="urn:microsoft.com/office/officeart/2005/8/layout/hierarchy2"/>
    <dgm:cxn modelId="{128CE67F-3116-47E0-A1C3-22EF907083BA}" type="presParOf" srcId="{5BD5C57B-725B-4168-BBA9-DDA89F135A60}" destId="{4143AB41-9974-4EE1-8C3E-F9B1526F38DB}" srcOrd="0" destOrd="0" presId="urn:microsoft.com/office/officeart/2005/8/layout/hierarchy2"/>
    <dgm:cxn modelId="{B5754FA2-7866-40D3-B1C8-3DACEFA9C5C8}" type="presParOf" srcId="{5BD5C57B-725B-4168-BBA9-DDA89F135A60}" destId="{3648E600-C0AC-46D2-93E3-904F0117B589}" srcOrd="1" destOrd="0" presId="urn:microsoft.com/office/officeart/2005/8/layout/hierarchy2"/>
    <dgm:cxn modelId="{3783D4C0-95D0-4347-BF11-DAB8DA54B5ED}" type="presParOf" srcId="{30E7590E-0DFA-4AD4-A78A-8E97BDD4C887}" destId="{FED6E755-DD70-4A04-8283-C61E173F35C7}" srcOrd="2" destOrd="0" presId="urn:microsoft.com/office/officeart/2005/8/layout/hierarchy2"/>
    <dgm:cxn modelId="{13DE691A-497A-4700-8E9A-71C5A046903C}" type="presParOf" srcId="{FED6E755-DD70-4A04-8283-C61E173F35C7}" destId="{66521A6E-99DB-4FCF-AF5C-819E6BC0C39E}" srcOrd="0" destOrd="0" presId="urn:microsoft.com/office/officeart/2005/8/layout/hierarchy2"/>
    <dgm:cxn modelId="{FFF496F7-314A-4F02-8EEF-BB7219413BB5}" type="presParOf" srcId="{30E7590E-0DFA-4AD4-A78A-8E97BDD4C887}" destId="{4FC57355-61AC-4F10-A5F3-1E278BF02161}" srcOrd="3" destOrd="0" presId="urn:microsoft.com/office/officeart/2005/8/layout/hierarchy2"/>
    <dgm:cxn modelId="{208A13D3-7FC3-415B-85B4-4561FE8FE58A}" type="presParOf" srcId="{4FC57355-61AC-4F10-A5F3-1E278BF02161}" destId="{6A7BF578-190D-46C4-A17A-89AC3420CE8A}" srcOrd="0" destOrd="0" presId="urn:microsoft.com/office/officeart/2005/8/layout/hierarchy2"/>
    <dgm:cxn modelId="{D162621F-809D-49CB-826A-CBC413505AB6}" type="presParOf" srcId="{4FC57355-61AC-4F10-A5F3-1E278BF02161}" destId="{FA0D4657-7877-4E75-A584-35FE12329B76}" srcOrd="1" destOrd="0" presId="urn:microsoft.com/office/officeart/2005/8/layout/hierarchy2"/>
    <dgm:cxn modelId="{AFAC9AA4-5B9F-4BCE-8572-0A86148F5740}" type="presParOf" srcId="{B1C405D1-3EC7-492C-A9D3-C100D596E7DB}" destId="{7FB7D954-61DB-4032-939D-00D73E821A5B}" srcOrd="2" destOrd="0" presId="urn:microsoft.com/office/officeart/2005/8/layout/hierarchy2"/>
    <dgm:cxn modelId="{97C4446E-BF1F-4AAA-9994-88AC8BB9E24C}" type="presParOf" srcId="{7FB7D954-61DB-4032-939D-00D73E821A5B}" destId="{B252A150-328D-49D6-AB1D-2DCC430ABDB0}" srcOrd="0" destOrd="0" presId="urn:microsoft.com/office/officeart/2005/8/layout/hierarchy2"/>
    <dgm:cxn modelId="{6C62DAD2-887A-4795-95EE-95BCD1B48EAE}" type="presParOf" srcId="{B1C405D1-3EC7-492C-A9D3-C100D596E7DB}" destId="{5E77B560-23C6-4039-8EEB-4252FE8557A6}" srcOrd="3" destOrd="0" presId="urn:microsoft.com/office/officeart/2005/8/layout/hierarchy2"/>
    <dgm:cxn modelId="{78FC37F6-3458-421B-AD4A-86418AC0D7BF}" type="presParOf" srcId="{5E77B560-23C6-4039-8EEB-4252FE8557A6}" destId="{78695B71-A447-4F97-BEF9-64771435ED88}" srcOrd="0" destOrd="0" presId="urn:microsoft.com/office/officeart/2005/8/layout/hierarchy2"/>
    <dgm:cxn modelId="{BA03AE9E-DBDF-4A5F-8DDF-D7BA717FD972}" type="presParOf" srcId="{5E77B560-23C6-4039-8EEB-4252FE8557A6}" destId="{D1F5A703-93D8-4D35-B00F-D4A885B4D29F}" srcOrd="1" destOrd="0" presId="urn:microsoft.com/office/officeart/2005/8/layout/hierarchy2"/>
    <dgm:cxn modelId="{3568BC0F-0CA1-46C0-B185-1CA9BC83FF5A}" type="presParOf" srcId="{D1F5A703-93D8-4D35-B00F-D4A885B4D29F}" destId="{03C4A9BB-B7AD-4DB8-ACCE-0E2C271555CA}" srcOrd="0" destOrd="0" presId="urn:microsoft.com/office/officeart/2005/8/layout/hierarchy2"/>
    <dgm:cxn modelId="{87BE9E46-C4DF-4734-863E-342764C2064E}" type="presParOf" srcId="{03C4A9BB-B7AD-4DB8-ACCE-0E2C271555CA}" destId="{11E98C03-AC52-4B85-8473-A829C1070554}" srcOrd="0" destOrd="0" presId="urn:microsoft.com/office/officeart/2005/8/layout/hierarchy2"/>
    <dgm:cxn modelId="{25F8EEA6-7790-4602-8B2D-A268A6F9661F}" type="presParOf" srcId="{D1F5A703-93D8-4D35-B00F-D4A885B4D29F}" destId="{91473EF6-7F57-4690-B6A0-6634B31EDCF6}" srcOrd="1" destOrd="0" presId="urn:microsoft.com/office/officeart/2005/8/layout/hierarchy2"/>
    <dgm:cxn modelId="{A1A243B5-9922-4A42-9A8C-205A5B4C693D}" type="presParOf" srcId="{91473EF6-7F57-4690-B6A0-6634B31EDCF6}" destId="{177B3302-C1E5-40CC-A159-DEB17EEA7117}" srcOrd="0" destOrd="0" presId="urn:microsoft.com/office/officeart/2005/8/layout/hierarchy2"/>
    <dgm:cxn modelId="{EFCE8F92-D13A-42BA-B2FC-4F3518627F3E}" type="presParOf" srcId="{91473EF6-7F57-4690-B6A0-6634B31EDCF6}" destId="{8575A206-D4E3-4C99-9B2A-77F9A00F5108}" srcOrd="1" destOrd="0" presId="urn:microsoft.com/office/officeart/2005/8/layout/hierarchy2"/>
    <dgm:cxn modelId="{18B6F4D7-17EB-41B5-8031-57C351051A75}" type="presParOf" srcId="{D1F5A703-93D8-4D35-B00F-D4A885B4D29F}" destId="{E60BEF51-7543-4DC2-BC7B-D0E84F42239D}" srcOrd="2" destOrd="0" presId="urn:microsoft.com/office/officeart/2005/8/layout/hierarchy2"/>
    <dgm:cxn modelId="{535C44E1-36A1-4E3B-9670-1E44F940E0FC}" type="presParOf" srcId="{E60BEF51-7543-4DC2-BC7B-D0E84F42239D}" destId="{CEF9EC35-23D9-41C4-B94F-6551BAEC2B6E}" srcOrd="0" destOrd="0" presId="urn:microsoft.com/office/officeart/2005/8/layout/hierarchy2"/>
    <dgm:cxn modelId="{19B4915F-7164-4EDD-A0B3-F90CC65BED22}" type="presParOf" srcId="{D1F5A703-93D8-4D35-B00F-D4A885B4D29F}" destId="{97162A60-6C17-4FD5-BC77-7357BCEE087A}" srcOrd="3" destOrd="0" presId="urn:microsoft.com/office/officeart/2005/8/layout/hierarchy2"/>
    <dgm:cxn modelId="{726A80D3-CB15-460A-917A-84ACECB984C6}" type="presParOf" srcId="{97162A60-6C17-4FD5-BC77-7357BCEE087A}" destId="{6692E454-695C-40E2-89B1-0AF14B16BF59}" srcOrd="0" destOrd="0" presId="urn:microsoft.com/office/officeart/2005/8/layout/hierarchy2"/>
    <dgm:cxn modelId="{7639E5C7-FF63-48DA-8E21-ECFA5D994CDC}" type="presParOf" srcId="{97162A60-6C17-4FD5-BC77-7357BCEE087A}" destId="{BFC0CFFF-9B27-40BC-93EC-96278E4504D2}" srcOrd="1" destOrd="0" presId="urn:microsoft.com/office/officeart/2005/8/layout/hierarchy2"/>
    <dgm:cxn modelId="{2F9550EE-4100-42A1-AD52-12879B3A49F4}" type="presParOf" srcId="{D9BC6104-19F9-4F8F-9F01-8AF59BCEFD89}" destId="{7B39DD71-F1BE-4954-B68D-DC762868AF6A}" srcOrd="2" destOrd="0" presId="urn:microsoft.com/office/officeart/2005/8/layout/hierarchy2"/>
    <dgm:cxn modelId="{9AFF8A5C-0BB5-4C70-9768-187E8142DEDF}" type="presParOf" srcId="{7B39DD71-F1BE-4954-B68D-DC762868AF6A}" destId="{A0A26A87-A0EF-40F9-8959-3AC46F372F92}" srcOrd="0" destOrd="0" presId="urn:microsoft.com/office/officeart/2005/8/layout/hierarchy2"/>
    <dgm:cxn modelId="{713E7400-0DE0-4F91-8A66-BC1E4CF3B33B}" type="presParOf" srcId="{D9BC6104-19F9-4F8F-9F01-8AF59BCEFD89}" destId="{034FAD20-1BB6-4538-AD13-E9140C29943E}" srcOrd="3" destOrd="0" presId="urn:microsoft.com/office/officeart/2005/8/layout/hierarchy2"/>
    <dgm:cxn modelId="{BB56DAC7-5C68-4EE8-B924-958FFD550463}" type="presParOf" srcId="{034FAD20-1BB6-4538-AD13-E9140C29943E}" destId="{1A063309-13B3-4BFB-82D8-931F5C291564}" srcOrd="0" destOrd="0" presId="urn:microsoft.com/office/officeart/2005/8/layout/hierarchy2"/>
    <dgm:cxn modelId="{E316CA47-3089-4B32-AFFA-417A925F424D}" type="presParOf" srcId="{034FAD20-1BB6-4538-AD13-E9140C29943E}" destId="{7C365E66-3130-4757-AFAC-B95268811DDA}" srcOrd="1" destOrd="0" presId="urn:microsoft.com/office/officeart/2005/8/layout/hierarchy2"/>
    <dgm:cxn modelId="{58A0D16C-0E2E-471E-A4DB-7220A4A7BEAB}" type="presParOf" srcId="{7C365E66-3130-4757-AFAC-B95268811DDA}" destId="{FC97CF6F-A52C-4F25-AB64-6C3D95D1A647}" srcOrd="0" destOrd="0" presId="urn:microsoft.com/office/officeart/2005/8/layout/hierarchy2"/>
    <dgm:cxn modelId="{F2056097-0665-413C-B2C5-1BDEA11E56E8}" type="presParOf" srcId="{FC97CF6F-A52C-4F25-AB64-6C3D95D1A647}" destId="{B2D761CE-4C77-44A0-8360-3AB620C8C0E1}" srcOrd="0" destOrd="0" presId="urn:microsoft.com/office/officeart/2005/8/layout/hierarchy2"/>
    <dgm:cxn modelId="{52B7F061-D859-4F32-92BE-24B39F0B7421}" type="presParOf" srcId="{7C365E66-3130-4757-AFAC-B95268811DDA}" destId="{9A632BAA-7E53-4AEE-B562-39A78FDA4F3D}" srcOrd="1" destOrd="0" presId="urn:microsoft.com/office/officeart/2005/8/layout/hierarchy2"/>
    <dgm:cxn modelId="{5015BB1C-5185-4B44-9868-78AA6B9F1B6C}" type="presParOf" srcId="{9A632BAA-7E53-4AEE-B562-39A78FDA4F3D}" destId="{2FB94E1F-8DC2-4DEE-96AF-10B935E63937}" srcOrd="0" destOrd="0" presId="urn:microsoft.com/office/officeart/2005/8/layout/hierarchy2"/>
    <dgm:cxn modelId="{92217997-208A-42EB-807C-ACCED8226946}" type="presParOf" srcId="{9A632BAA-7E53-4AEE-B562-39A78FDA4F3D}" destId="{3FA5B152-61FC-4E16-88E9-7529C82284F7}" srcOrd="1" destOrd="0" presId="urn:microsoft.com/office/officeart/2005/8/layout/hierarchy2"/>
    <dgm:cxn modelId="{BADF1599-81EA-4CF9-B3E5-B66927E48177}" type="presParOf" srcId="{7C365E66-3130-4757-AFAC-B95268811DDA}" destId="{B0D73022-0B9E-45CD-977F-411AA3854D56}" srcOrd="2" destOrd="0" presId="urn:microsoft.com/office/officeart/2005/8/layout/hierarchy2"/>
    <dgm:cxn modelId="{60E92A4F-F713-45AD-AE1D-3697A64B2D17}" type="presParOf" srcId="{B0D73022-0B9E-45CD-977F-411AA3854D56}" destId="{31BD1A8C-D1EF-4698-8FE9-4C651E609D88}" srcOrd="0" destOrd="0" presId="urn:microsoft.com/office/officeart/2005/8/layout/hierarchy2"/>
    <dgm:cxn modelId="{F3879C86-35FE-495C-B64A-3E621DA05CF5}" type="presParOf" srcId="{7C365E66-3130-4757-AFAC-B95268811DDA}" destId="{4A9F2B99-5C95-4DE3-B87E-025F296F2857}" srcOrd="3" destOrd="0" presId="urn:microsoft.com/office/officeart/2005/8/layout/hierarchy2"/>
    <dgm:cxn modelId="{08193826-DFEA-45C1-AF6F-43B7FB8676D3}" type="presParOf" srcId="{4A9F2B99-5C95-4DE3-B87E-025F296F2857}" destId="{430A78C1-DC02-42EA-8C4A-E3B483B74E50}" srcOrd="0" destOrd="0" presId="urn:microsoft.com/office/officeart/2005/8/layout/hierarchy2"/>
    <dgm:cxn modelId="{F49CADA2-6F04-45DD-A2F9-00B1845972FB}" type="presParOf" srcId="{4A9F2B99-5C95-4DE3-B87E-025F296F2857}" destId="{9424D589-A7FA-4177-9DAD-A7480629A602}" srcOrd="1" destOrd="0" presId="urn:microsoft.com/office/officeart/2005/8/layout/hierarchy2"/>
    <dgm:cxn modelId="{8E4CE422-9103-498D-9CF1-4D661A6A7030}" type="presParOf" srcId="{D9BC6104-19F9-4F8F-9F01-8AF59BCEFD89}" destId="{371F7FF6-DFBA-4E2F-993E-6A3845F0B836}" srcOrd="4" destOrd="0" presId="urn:microsoft.com/office/officeart/2005/8/layout/hierarchy2"/>
    <dgm:cxn modelId="{7FA75F76-3E80-4260-8766-6FA55907FA91}" type="presParOf" srcId="{371F7FF6-DFBA-4E2F-993E-6A3845F0B836}" destId="{761F1784-FAA9-43D8-90DA-12F29BD06803}" srcOrd="0" destOrd="0" presId="urn:microsoft.com/office/officeart/2005/8/layout/hierarchy2"/>
    <dgm:cxn modelId="{5B80F813-E395-493F-9BDC-7C4094AADAAE}" type="presParOf" srcId="{D9BC6104-19F9-4F8F-9F01-8AF59BCEFD89}" destId="{A734D054-F89D-454E-B2D7-8CB38C4660B7}" srcOrd="5" destOrd="0" presId="urn:microsoft.com/office/officeart/2005/8/layout/hierarchy2"/>
    <dgm:cxn modelId="{E0CCE53D-4243-44FA-97FE-5C7BB50A336E}" type="presParOf" srcId="{A734D054-F89D-454E-B2D7-8CB38C4660B7}" destId="{CFC0BE33-E2F0-4510-9FED-202F6D0C5B78}" srcOrd="0" destOrd="0" presId="urn:microsoft.com/office/officeart/2005/8/layout/hierarchy2"/>
    <dgm:cxn modelId="{D7E82BB5-7302-45EF-BD40-D923B5E8E2DE}" type="presParOf" srcId="{A734D054-F89D-454E-B2D7-8CB38C4660B7}" destId="{7298B8A0-5F1D-4343-B467-4CCE499FE828}" srcOrd="1" destOrd="0" presId="urn:microsoft.com/office/officeart/2005/8/layout/hierarchy2"/>
    <dgm:cxn modelId="{9B407CE1-AEFB-4DD3-BDB5-CDB8891D8B1A}" type="presParOf" srcId="{7298B8A0-5F1D-4343-B467-4CCE499FE828}" destId="{6DF87895-50F5-4166-B8AE-364B2BC7A1E2}" srcOrd="0" destOrd="0" presId="urn:microsoft.com/office/officeart/2005/8/layout/hierarchy2"/>
    <dgm:cxn modelId="{57F3C7A0-FA4C-47CB-9243-B6D94DB02637}" type="presParOf" srcId="{6DF87895-50F5-4166-B8AE-364B2BC7A1E2}" destId="{4660BE28-384F-4B97-8CB5-32528C66473F}" srcOrd="0" destOrd="0" presId="urn:microsoft.com/office/officeart/2005/8/layout/hierarchy2"/>
    <dgm:cxn modelId="{0D058798-DCC5-471C-80FF-63D85109AF1D}" type="presParOf" srcId="{7298B8A0-5F1D-4343-B467-4CCE499FE828}" destId="{342F2C9D-BBA8-4F6E-8501-AD76BFD11976}" srcOrd="1" destOrd="0" presId="urn:microsoft.com/office/officeart/2005/8/layout/hierarchy2"/>
    <dgm:cxn modelId="{E0823D32-EC31-40F3-BCBD-062B57BB89E3}" type="presParOf" srcId="{342F2C9D-BBA8-4F6E-8501-AD76BFD11976}" destId="{CCA667A3-EC9D-432A-B509-42D96FBFB853}" srcOrd="0" destOrd="0" presId="urn:microsoft.com/office/officeart/2005/8/layout/hierarchy2"/>
    <dgm:cxn modelId="{FEBADE33-270C-4A33-B59C-10B28EA34E2E}" type="presParOf" srcId="{342F2C9D-BBA8-4F6E-8501-AD76BFD11976}" destId="{F730B4BA-A6CE-4F75-9AAA-D562EEB5D0E4}" srcOrd="1" destOrd="0" presId="urn:microsoft.com/office/officeart/2005/8/layout/hierarchy2"/>
    <dgm:cxn modelId="{E1660B4F-442A-4F56-B1E9-10EA5A889E5D}" type="presParOf" srcId="{7298B8A0-5F1D-4343-B467-4CCE499FE828}" destId="{861DA3E9-77E6-4482-8A3D-996833A5E059}" srcOrd="2" destOrd="0" presId="urn:microsoft.com/office/officeart/2005/8/layout/hierarchy2"/>
    <dgm:cxn modelId="{03066649-B51A-4C48-A192-2A6993AE07DA}" type="presParOf" srcId="{861DA3E9-77E6-4482-8A3D-996833A5E059}" destId="{F8600D95-A525-477A-840D-8FA5C7024AD2}" srcOrd="0" destOrd="0" presId="urn:microsoft.com/office/officeart/2005/8/layout/hierarchy2"/>
    <dgm:cxn modelId="{7804906E-1D93-46D5-A255-FE9D7AFA6064}" type="presParOf" srcId="{7298B8A0-5F1D-4343-B467-4CCE499FE828}" destId="{F9B24EE1-83D0-4255-8587-EA63C026606A}" srcOrd="3" destOrd="0" presId="urn:microsoft.com/office/officeart/2005/8/layout/hierarchy2"/>
    <dgm:cxn modelId="{174B6C08-2CF3-43F5-A970-A4C21B27893A}" type="presParOf" srcId="{F9B24EE1-83D0-4255-8587-EA63C026606A}" destId="{AE5F485D-51F2-4418-BBCC-858F9F323192}" srcOrd="0" destOrd="0" presId="urn:microsoft.com/office/officeart/2005/8/layout/hierarchy2"/>
    <dgm:cxn modelId="{F9DD5B76-02CF-406B-9E3F-C263AEBC1D26}" type="presParOf" srcId="{F9B24EE1-83D0-4255-8587-EA63C026606A}" destId="{A30ACF65-F9ED-4544-8B4D-AEC786D38B2C}" srcOrd="1" destOrd="0" presId="urn:microsoft.com/office/officeart/2005/8/layout/hierarchy2"/>
    <dgm:cxn modelId="{86A7272F-1857-4BFA-B9B2-68AAC41DF1CC}" type="presParOf" srcId="{7298B8A0-5F1D-4343-B467-4CCE499FE828}" destId="{F4308752-5D58-48A1-A3EF-0D26FEBB8415}" srcOrd="4" destOrd="0" presId="urn:microsoft.com/office/officeart/2005/8/layout/hierarchy2"/>
    <dgm:cxn modelId="{EB002A9B-4FA1-4CC9-8A91-A8D8A9B24F63}" type="presParOf" srcId="{F4308752-5D58-48A1-A3EF-0D26FEBB8415}" destId="{4384217E-6E61-4B8E-8C09-E1315EFF6D52}" srcOrd="0" destOrd="0" presId="urn:microsoft.com/office/officeart/2005/8/layout/hierarchy2"/>
    <dgm:cxn modelId="{973955D6-2176-419A-9386-777998E47469}" type="presParOf" srcId="{7298B8A0-5F1D-4343-B467-4CCE499FE828}" destId="{EE5D6F66-2805-4773-977F-07CBDFC37D2D}" srcOrd="5" destOrd="0" presId="urn:microsoft.com/office/officeart/2005/8/layout/hierarchy2"/>
    <dgm:cxn modelId="{63D1792D-96DD-4F09-A124-31E2287D1AAC}" type="presParOf" srcId="{EE5D6F66-2805-4773-977F-07CBDFC37D2D}" destId="{59003C9C-AC94-4E66-8B82-04106DE44A72}" srcOrd="0" destOrd="0" presId="urn:microsoft.com/office/officeart/2005/8/layout/hierarchy2"/>
    <dgm:cxn modelId="{AA7404BF-3B73-490F-B65F-EE61C881C505}" type="presParOf" srcId="{EE5D6F66-2805-4773-977F-07CBDFC37D2D}" destId="{85555FDF-084A-45AC-B564-3020B93AE70E}" srcOrd="1" destOrd="0" presId="urn:microsoft.com/office/officeart/2005/8/layout/hierarchy2"/>
    <dgm:cxn modelId="{87436498-F707-4CEB-BEA1-541AD0407312}" type="presParOf" srcId="{4817A5ED-B78C-4892-BF5B-858775F85648}" destId="{C7F6E549-B455-4D0A-AA83-4A6D61F75BB2}" srcOrd="2" destOrd="0" presId="urn:microsoft.com/office/officeart/2005/8/layout/hierarchy2"/>
    <dgm:cxn modelId="{0FE536B1-8524-4FCD-B8A8-DF167511437C}" type="presParOf" srcId="{C7F6E549-B455-4D0A-AA83-4A6D61F75BB2}" destId="{0787C6DD-C102-4573-A87A-57F079FDF6C8}" srcOrd="0" destOrd="0" presId="urn:microsoft.com/office/officeart/2005/8/layout/hierarchy2"/>
    <dgm:cxn modelId="{DA23B418-AD4B-4804-851D-1789222FABA0}" type="presParOf" srcId="{4817A5ED-B78C-4892-BF5B-858775F85648}" destId="{AE078AF6-C4A5-4437-A783-637D742A7BE7}" srcOrd="3" destOrd="0" presId="urn:microsoft.com/office/officeart/2005/8/layout/hierarchy2"/>
    <dgm:cxn modelId="{E8F3496C-B627-4B5E-9FE0-4A890CE351D6}" type="presParOf" srcId="{AE078AF6-C4A5-4437-A783-637D742A7BE7}" destId="{68E769AC-A52A-4621-BD3A-4F36C9B53ED7}" srcOrd="0" destOrd="0" presId="urn:microsoft.com/office/officeart/2005/8/layout/hierarchy2"/>
    <dgm:cxn modelId="{1233EC36-F446-4ADA-B944-3444B8AA37BD}" type="presParOf" srcId="{AE078AF6-C4A5-4437-A783-637D742A7BE7}" destId="{E4B90B53-1F3C-4631-98BF-F216467C0B75}" srcOrd="1" destOrd="0" presId="urn:microsoft.com/office/officeart/2005/8/layout/hierarchy2"/>
    <dgm:cxn modelId="{7112489C-3FF4-40D2-B22C-E78BCA9BCF20}" type="presParOf" srcId="{E4B90B53-1F3C-4631-98BF-F216467C0B75}" destId="{E2FAB64C-D5A8-4029-B885-79D36B37A06F}" srcOrd="0" destOrd="0" presId="urn:microsoft.com/office/officeart/2005/8/layout/hierarchy2"/>
    <dgm:cxn modelId="{83F42F0F-8E0D-499E-93D6-34D8B5334F14}" type="presParOf" srcId="{E2FAB64C-D5A8-4029-B885-79D36B37A06F}" destId="{1B6EDA3B-C0A7-4FC8-B2FD-CAB2417AAF27}" srcOrd="0" destOrd="0" presId="urn:microsoft.com/office/officeart/2005/8/layout/hierarchy2"/>
    <dgm:cxn modelId="{C573C85A-71D1-4056-A915-5F3171E0DF53}" type="presParOf" srcId="{E4B90B53-1F3C-4631-98BF-F216467C0B75}" destId="{7436BF66-9A38-4B62-92EE-CAE8FDD20ADD}" srcOrd="1" destOrd="0" presId="urn:microsoft.com/office/officeart/2005/8/layout/hierarchy2"/>
    <dgm:cxn modelId="{C4DD0C59-61B4-4D25-8000-DDF5075C40D7}" type="presParOf" srcId="{7436BF66-9A38-4B62-92EE-CAE8FDD20ADD}" destId="{7F34E794-5F60-4D26-A865-0CA6780CFC7A}" srcOrd="0" destOrd="0" presId="urn:microsoft.com/office/officeart/2005/8/layout/hierarchy2"/>
    <dgm:cxn modelId="{D53E53CD-D494-4F78-997E-E616362C7571}" type="presParOf" srcId="{7436BF66-9A38-4B62-92EE-CAE8FDD20ADD}" destId="{46AAE26D-0DC0-4271-9A2F-1B3159D595BF}" srcOrd="1" destOrd="0" presId="urn:microsoft.com/office/officeart/2005/8/layout/hierarchy2"/>
    <dgm:cxn modelId="{67E2B3A7-CF5A-4B09-A37A-61B52CCC2F7E}" type="presParOf" srcId="{46AAE26D-0DC0-4271-9A2F-1B3159D595BF}" destId="{48148D6E-1500-4CF4-97C7-76C3979FB9BD}" srcOrd="0" destOrd="0" presId="urn:microsoft.com/office/officeart/2005/8/layout/hierarchy2"/>
    <dgm:cxn modelId="{238BA852-B062-45A3-BB1A-F3681047EE88}" type="presParOf" srcId="{48148D6E-1500-4CF4-97C7-76C3979FB9BD}" destId="{D98995E6-B671-453E-B557-661A0D5ACE61}" srcOrd="0" destOrd="0" presId="urn:microsoft.com/office/officeart/2005/8/layout/hierarchy2"/>
    <dgm:cxn modelId="{9ED5909D-A778-4548-8900-81A77C56CF9D}" type="presParOf" srcId="{46AAE26D-0DC0-4271-9A2F-1B3159D595BF}" destId="{B0D6203B-43F8-4E8F-BAE3-414AED5D9455}" srcOrd="1" destOrd="0" presId="urn:microsoft.com/office/officeart/2005/8/layout/hierarchy2"/>
    <dgm:cxn modelId="{2E969540-51F9-41E7-AF5C-D8C1702129AF}" type="presParOf" srcId="{B0D6203B-43F8-4E8F-BAE3-414AED5D9455}" destId="{F1A341BD-ED7F-4BCC-AC02-9C969A88C58C}" srcOrd="0" destOrd="0" presId="urn:microsoft.com/office/officeart/2005/8/layout/hierarchy2"/>
    <dgm:cxn modelId="{0F464A2F-2CE0-407B-8634-8ED78D9E54F0}" type="presParOf" srcId="{B0D6203B-43F8-4E8F-BAE3-414AED5D9455}" destId="{A6269CA9-8F2A-4CCD-9AE9-A49EC13ADE8B}" srcOrd="1" destOrd="0" presId="urn:microsoft.com/office/officeart/2005/8/layout/hierarchy2"/>
    <dgm:cxn modelId="{F815AC77-5373-4E33-BD4A-1B33E340EB6E}" type="presParOf" srcId="{A6269CA9-8F2A-4CCD-9AE9-A49EC13ADE8B}" destId="{EA7F014F-A8AF-4F84-8880-71A486593852}" srcOrd="0" destOrd="0" presId="urn:microsoft.com/office/officeart/2005/8/layout/hierarchy2"/>
    <dgm:cxn modelId="{F8B3236E-96C6-4A7F-8D58-C9F18A7D3DF9}" type="presParOf" srcId="{EA7F014F-A8AF-4F84-8880-71A486593852}" destId="{082F3245-EBBA-4529-A662-E63B6C015455}" srcOrd="0" destOrd="0" presId="urn:microsoft.com/office/officeart/2005/8/layout/hierarchy2"/>
    <dgm:cxn modelId="{CB1DD298-6BE8-46F2-9592-49A61F717A3F}" type="presParOf" srcId="{A6269CA9-8F2A-4CCD-9AE9-A49EC13ADE8B}" destId="{4E19A0E5-DB65-4784-A2C2-831FB3018C0F}" srcOrd="1" destOrd="0" presId="urn:microsoft.com/office/officeart/2005/8/layout/hierarchy2"/>
    <dgm:cxn modelId="{93A8BD0B-4542-4529-8752-9EB975E302B0}" type="presParOf" srcId="{4E19A0E5-DB65-4784-A2C2-831FB3018C0F}" destId="{BD5EAFB5-945F-4F18-9F92-CE6C971D9C78}" srcOrd="0" destOrd="0" presId="urn:microsoft.com/office/officeart/2005/8/layout/hierarchy2"/>
    <dgm:cxn modelId="{74E7F95A-9C74-4423-803F-1B16A049DC7D}" type="presParOf" srcId="{4E19A0E5-DB65-4784-A2C2-831FB3018C0F}" destId="{7A249CDF-0289-4799-8407-001A1BCCBB43}" srcOrd="1" destOrd="0" presId="urn:microsoft.com/office/officeart/2005/8/layout/hierarchy2"/>
    <dgm:cxn modelId="{2FBFB9D3-2329-4FE5-AC27-81407994A2A1}" type="presParOf" srcId="{A6269CA9-8F2A-4CCD-9AE9-A49EC13ADE8B}" destId="{8318EE5A-1510-479F-9A8C-46631926D822}" srcOrd="2" destOrd="0" presId="urn:microsoft.com/office/officeart/2005/8/layout/hierarchy2"/>
    <dgm:cxn modelId="{38E5BFF6-18E6-40D9-A719-058DBCE624E8}" type="presParOf" srcId="{8318EE5A-1510-479F-9A8C-46631926D822}" destId="{0776D3D8-71BC-4FB8-B978-8A5226E73FBA}" srcOrd="0" destOrd="0" presId="urn:microsoft.com/office/officeart/2005/8/layout/hierarchy2"/>
    <dgm:cxn modelId="{75575594-BB3F-44F2-A45D-E5D60C0ED4D5}" type="presParOf" srcId="{A6269CA9-8F2A-4CCD-9AE9-A49EC13ADE8B}" destId="{F44DED5B-B57C-4D11-AFA4-2F65B4BE00DA}" srcOrd="3" destOrd="0" presId="urn:microsoft.com/office/officeart/2005/8/layout/hierarchy2"/>
    <dgm:cxn modelId="{A353DEBE-AB50-4323-9103-E9C0D64DBB29}" type="presParOf" srcId="{F44DED5B-B57C-4D11-AFA4-2F65B4BE00DA}" destId="{48EA469B-8E54-4993-940E-8B25228C15AE}" srcOrd="0" destOrd="0" presId="urn:microsoft.com/office/officeart/2005/8/layout/hierarchy2"/>
    <dgm:cxn modelId="{7CB43814-6537-45B4-A5E4-F13FCA2899DD}" type="presParOf" srcId="{F44DED5B-B57C-4D11-AFA4-2F65B4BE00DA}" destId="{E6737F2C-F262-4717-8634-AABC846542B4}" srcOrd="1" destOrd="0" presId="urn:microsoft.com/office/officeart/2005/8/layout/hierarchy2"/>
    <dgm:cxn modelId="{A5339C0E-DB8A-419F-A015-9C07CF8F7B02}" type="presParOf" srcId="{A6269CA9-8F2A-4CCD-9AE9-A49EC13ADE8B}" destId="{93DD23E4-B6C8-4A10-9A5A-0F1645E867CB}" srcOrd="4" destOrd="0" presId="urn:microsoft.com/office/officeart/2005/8/layout/hierarchy2"/>
    <dgm:cxn modelId="{1A3427CA-AE7B-4A86-A14F-F8CEB6F89445}" type="presParOf" srcId="{93DD23E4-B6C8-4A10-9A5A-0F1645E867CB}" destId="{7554EE1A-5CBF-443F-8E37-F50FAEC24A4F}" srcOrd="0" destOrd="0" presId="urn:microsoft.com/office/officeart/2005/8/layout/hierarchy2"/>
    <dgm:cxn modelId="{DDD9D049-E53F-484F-9458-E0634634C939}" type="presParOf" srcId="{A6269CA9-8F2A-4CCD-9AE9-A49EC13ADE8B}" destId="{CD978CD4-EBA4-400B-8426-29F89F37FE94}" srcOrd="5" destOrd="0" presId="urn:microsoft.com/office/officeart/2005/8/layout/hierarchy2"/>
    <dgm:cxn modelId="{8BB2D0EA-6FBF-4679-B54A-BEEE101ECF1C}" type="presParOf" srcId="{CD978CD4-EBA4-400B-8426-29F89F37FE94}" destId="{E739D69D-CAD7-4ED2-BE1A-BAFBCAB92796}" srcOrd="0" destOrd="0" presId="urn:microsoft.com/office/officeart/2005/8/layout/hierarchy2"/>
    <dgm:cxn modelId="{2E6A4A45-E1E3-4067-AC2D-9661383FACA1}" type="presParOf" srcId="{CD978CD4-EBA4-400B-8426-29F89F37FE94}" destId="{AB82A29F-F3EC-4D5C-88BA-28F3FB67ED42}" srcOrd="1" destOrd="0" presId="urn:microsoft.com/office/officeart/2005/8/layout/hierarchy2"/>
    <dgm:cxn modelId="{4AE113B5-291F-4789-858B-7EEE45DDA417}" type="presParOf" srcId="{46AAE26D-0DC0-4271-9A2F-1B3159D595BF}" destId="{918FD4D9-5FFF-48F6-B2A5-B8F4B7FD7D01}" srcOrd="2" destOrd="0" presId="urn:microsoft.com/office/officeart/2005/8/layout/hierarchy2"/>
    <dgm:cxn modelId="{C391482B-0554-4676-9F99-EAC8D4D20E8A}" type="presParOf" srcId="{918FD4D9-5FFF-48F6-B2A5-B8F4B7FD7D01}" destId="{A1B8AF55-8432-4685-B75C-B7FD24D2DB6E}" srcOrd="0" destOrd="0" presId="urn:microsoft.com/office/officeart/2005/8/layout/hierarchy2"/>
    <dgm:cxn modelId="{E5F4E645-7B24-4885-99D3-06C4F0FBA094}" type="presParOf" srcId="{46AAE26D-0DC0-4271-9A2F-1B3159D595BF}" destId="{41DD6F47-2877-431D-B709-A4C8D8E04603}" srcOrd="3" destOrd="0" presId="urn:microsoft.com/office/officeart/2005/8/layout/hierarchy2"/>
    <dgm:cxn modelId="{FDC5828C-1A22-4AB2-A74D-F997FAE31904}" type="presParOf" srcId="{41DD6F47-2877-431D-B709-A4C8D8E04603}" destId="{0BD51033-88D8-42F7-B427-0DBEE12F985F}" srcOrd="0" destOrd="0" presId="urn:microsoft.com/office/officeart/2005/8/layout/hierarchy2"/>
    <dgm:cxn modelId="{22D22190-F958-4B1D-92AE-D8E52A9326D4}" type="presParOf" srcId="{41DD6F47-2877-431D-B709-A4C8D8E04603}" destId="{993A525B-4E79-4F9E-8567-4530E48B8FC9}" srcOrd="1" destOrd="0" presId="urn:microsoft.com/office/officeart/2005/8/layout/hierarchy2"/>
    <dgm:cxn modelId="{F6C0261F-E907-4D02-B884-06CD78377DBC}" type="presParOf" srcId="{46AAE26D-0DC0-4271-9A2F-1B3159D595BF}" destId="{5CF3D6C5-2041-460E-8AA5-2F5ED19DB574}" srcOrd="4" destOrd="0" presId="urn:microsoft.com/office/officeart/2005/8/layout/hierarchy2"/>
    <dgm:cxn modelId="{EF666A47-4C8B-48D3-8181-1CC7CFCC8575}" type="presParOf" srcId="{5CF3D6C5-2041-460E-8AA5-2F5ED19DB574}" destId="{91F4D89C-B2AF-415C-B76D-803BC3D4E8F0}" srcOrd="0" destOrd="0" presId="urn:microsoft.com/office/officeart/2005/8/layout/hierarchy2"/>
    <dgm:cxn modelId="{E589F15E-C727-4C1C-B4B6-0621E888A8D8}" type="presParOf" srcId="{46AAE26D-0DC0-4271-9A2F-1B3159D595BF}" destId="{BD428C1E-EDAF-4B81-9EEA-EF1A214848E7}" srcOrd="5" destOrd="0" presId="urn:microsoft.com/office/officeart/2005/8/layout/hierarchy2"/>
    <dgm:cxn modelId="{5ACA7BD0-C30F-44F6-A301-C89ACB706985}" type="presParOf" srcId="{BD428C1E-EDAF-4B81-9EEA-EF1A214848E7}" destId="{6B979988-9FF6-4133-ADE5-FDBBBA31D5A6}" srcOrd="0" destOrd="0" presId="urn:microsoft.com/office/officeart/2005/8/layout/hierarchy2"/>
    <dgm:cxn modelId="{B97518DE-AEA1-4D8A-9135-E483C0469E57}" type="presParOf" srcId="{BD428C1E-EDAF-4B81-9EEA-EF1A214848E7}" destId="{69F49DE6-4499-43E9-B174-11E0DF74A767}" srcOrd="1" destOrd="0" presId="urn:microsoft.com/office/officeart/2005/8/layout/hierarchy2"/>
    <dgm:cxn modelId="{5352D0F7-FD72-4574-836E-2D43795C95B6}" type="presParOf" srcId="{46AAE26D-0DC0-4271-9A2F-1B3159D595BF}" destId="{DF1F2841-B3CA-43EF-985E-805068B34677}" srcOrd="6" destOrd="0" presId="urn:microsoft.com/office/officeart/2005/8/layout/hierarchy2"/>
    <dgm:cxn modelId="{F993D139-1D10-42E7-AF72-9C428C09BB3F}" type="presParOf" srcId="{DF1F2841-B3CA-43EF-985E-805068B34677}" destId="{4BE55110-68AC-4E0E-93A6-25118E3778E0}" srcOrd="0" destOrd="0" presId="urn:microsoft.com/office/officeart/2005/8/layout/hierarchy2"/>
    <dgm:cxn modelId="{07701E27-61EA-45F9-B619-5AAE2362A72B}" type="presParOf" srcId="{46AAE26D-0DC0-4271-9A2F-1B3159D595BF}" destId="{6123B766-6CEE-4C25-9402-44E4FDF68907}" srcOrd="7" destOrd="0" presId="urn:microsoft.com/office/officeart/2005/8/layout/hierarchy2"/>
    <dgm:cxn modelId="{BBD68509-E7AC-4126-9728-2A49018CA29E}" type="presParOf" srcId="{6123B766-6CEE-4C25-9402-44E4FDF68907}" destId="{4000C1D0-B1B0-403B-BC87-D0420B01E797}" srcOrd="0" destOrd="0" presId="urn:microsoft.com/office/officeart/2005/8/layout/hierarchy2"/>
    <dgm:cxn modelId="{BBD5C3E5-C636-482F-81EE-638B3E1136A2}" type="presParOf" srcId="{6123B766-6CEE-4C25-9402-44E4FDF68907}" destId="{BAA1A11D-E366-469C-8722-53C24E30445E}" srcOrd="1" destOrd="0" presId="urn:microsoft.com/office/officeart/2005/8/layout/hierarchy2"/>
    <dgm:cxn modelId="{DDBFEED5-A8FE-4EA7-9575-7BA5BAE5B5C1}" type="presParOf" srcId="{E4B90B53-1F3C-4631-98BF-F216467C0B75}" destId="{8FCA85DE-4E37-4FFA-9D56-9C7FF2B66DDC}" srcOrd="2" destOrd="0" presId="urn:microsoft.com/office/officeart/2005/8/layout/hierarchy2"/>
    <dgm:cxn modelId="{2AF0549F-55CE-487B-BFA7-A9DE9CC51CF7}" type="presParOf" srcId="{8FCA85DE-4E37-4FFA-9D56-9C7FF2B66DDC}" destId="{8AF8570D-1270-4E6D-85DC-4A9B0B511129}" srcOrd="0" destOrd="0" presId="urn:microsoft.com/office/officeart/2005/8/layout/hierarchy2"/>
    <dgm:cxn modelId="{C893CFEA-E99D-4FE6-B4EA-95F43DC8BE3E}" type="presParOf" srcId="{E4B90B53-1F3C-4631-98BF-F216467C0B75}" destId="{639F9E50-193E-4183-BD2E-E973BE1A3435}" srcOrd="3" destOrd="0" presId="urn:microsoft.com/office/officeart/2005/8/layout/hierarchy2"/>
    <dgm:cxn modelId="{B3623CEE-418A-44DC-820D-5D90FCEADC78}" type="presParOf" srcId="{639F9E50-193E-4183-BD2E-E973BE1A3435}" destId="{1B12389D-5488-420E-B9A7-33F36B760C05}" srcOrd="0" destOrd="0" presId="urn:microsoft.com/office/officeart/2005/8/layout/hierarchy2"/>
    <dgm:cxn modelId="{73D066EF-1174-41DC-8E6F-8F1359D14909}" type="presParOf" srcId="{639F9E50-193E-4183-BD2E-E973BE1A3435}" destId="{DADA6380-1B04-49C9-8AC1-9B8D3E2FD884}" srcOrd="1" destOrd="0" presId="urn:microsoft.com/office/officeart/2005/8/layout/hierarchy2"/>
    <dgm:cxn modelId="{04002EFD-7044-4609-91C0-A0E82D47B470}" type="presParOf" srcId="{E4B90B53-1F3C-4631-98BF-F216467C0B75}" destId="{E806F036-F132-4CAA-B261-657FF5668E0F}" srcOrd="4" destOrd="0" presId="urn:microsoft.com/office/officeart/2005/8/layout/hierarchy2"/>
    <dgm:cxn modelId="{B7F22F10-42E2-49A7-B69C-0B78A28DBEBE}" type="presParOf" srcId="{E806F036-F132-4CAA-B261-657FF5668E0F}" destId="{999A8567-4161-4E68-B529-81DA5CBD9FD0}" srcOrd="0" destOrd="0" presId="urn:microsoft.com/office/officeart/2005/8/layout/hierarchy2"/>
    <dgm:cxn modelId="{314EA78D-9C3F-4FAB-8200-AD255752ECD6}" type="presParOf" srcId="{E4B90B53-1F3C-4631-98BF-F216467C0B75}" destId="{357F6E25-2BE5-407A-A794-920AFE1E590A}" srcOrd="5" destOrd="0" presId="urn:microsoft.com/office/officeart/2005/8/layout/hierarchy2"/>
    <dgm:cxn modelId="{E6347D6A-D52C-4FA9-B3E8-DE255D026ED0}" type="presParOf" srcId="{357F6E25-2BE5-407A-A794-920AFE1E590A}" destId="{F65662AE-4978-4266-8BAD-C43C13D3E634}" srcOrd="0" destOrd="0" presId="urn:microsoft.com/office/officeart/2005/8/layout/hierarchy2"/>
    <dgm:cxn modelId="{53014FC2-2A39-4FEA-A31F-0E511D9CD4AA}" type="presParOf" srcId="{357F6E25-2BE5-407A-A794-920AFE1E590A}" destId="{EF69D553-19FA-46F2-86FE-FC1A1DC8995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828450-8437-4BD0-8A81-79BFCFC8E35B}" type="doc">
      <dgm:prSet loTypeId="urn:microsoft.com/office/officeart/2005/8/layout/radial5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AEA7AC-4800-4FAE-AF44-0EC645B1D0A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Формы защиты проекта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2A101E8-2F56-4438-8BF3-A586DA7D4C27}" type="parTrans" cxnId="{625C0E95-4BBC-47E7-AF66-7E95F3AA8758}">
      <dgm:prSet/>
      <dgm:spPr/>
      <dgm:t>
        <a:bodyPr/>
        <a:lstStyle/>
        <a:p>
          <a:endParaRPr lang="ru-RU"/>
        </a:p>
      </dgm:t>
    </dgm:pt>
    <dgm:pt modelId="{EDDD3AF2-3F57-4678-BDA3-65CDCC6FFA4C}" type="sibTrans" cxnId="{625C0E95-4BBC-47E7-AF66-7E95F3AA8758}">
      <dgm:prSet/>
      <dgm:spPr/>
      <dgm:t>
        <a:bodyPr/>
        <a:lstStyle/>
        <a:p>
          <a:endParaRPr lang="ru-RU"/>
        </a:p>
      </dgm:t>
    </dgm:pt>
    <dgm:pt modelId="{CAD11358-BB24-4A2A-8B06-9505EBA66939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Сообщение на НПК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B984B6-0642-4D80-8C3F-F089A1499762}" type="parTrans" cxnId="{4F318113-DFF1-4A77-B746-AA4615916951}">
      <dgm:prSet/>
      <dgm:spPr/>
      <dgm:t>
        <a:bodyPr/>
        <a:lstStyle/>
        <a:p>
          <a:endParaRPr lang="ru-RU"/>
        </a:p>
      </dgm:t>
    </dgm:pt>
    <dgm:pt modelId="{7544A0D3-9B72-436E-8165-6F3EB5B4679E}" type="sibTrans" cxnId="{4F318113-DFF1-4A77-B746-AA4615916951}">
      <dgm:prSet/>
      <dgm:spPr/>
      <dgm:t>
        <a:bodyPr/>
        <a:lstStyle/>
        <a:p>
          <a:endParaRPr lang="ru-RU"/>
        </a:p>
      </dgm:t>
    </dgm:pt>
    <dgm:pt modelId="{821FCE61-CD80-4F3E-9487-5439322626AF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Публикация на официальном сайте и других СМИ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C01170-4A08-4417-9A55-41A3979A67F8}" type="parTrans" cxnId="{74BC7F65-EC99-4B85-BA2D-F03C6DA53BCC}">
      <dgm:prSet/>
      <dgm:spPr/>
      <dgm:t>
        <a:bodyPr/>
        <a:lstStyle/>
        <a:p>
          <a:endParaRPr lang="ru-RU"/>
        </a:p>
      </dgm:t>
    </dgm:pt>
    <dgm:pt modelId="{90189A84-5C8A-408E-9460-35FF54C80EB0}" type="sibTrans" cxnId="{74BC7F65-EC99-4B85-BA2D-F03C6DA53BCC}">
      <dgm:prSet/>
      <dgm:spPr/>
      <dgm:t>
        <a:bodyPr/>
        <a:lstStyle/>
        <a:p>
          <a:endParaRPr lang="ru-RU"/>
        </a:p>
      </dgm:t>
    </dgm:pt>
    <dgm:pt modelId="{2A3F663F-5890-4ECE-9EC9-4B01F685B09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Презентация на занятии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1D996D-B288-4D90-A620-6AB173B969B6}" type="parTrans" cxnId="{C8FAE2F5-630F-4640-B23E-33D5678B43DF}">
      <dgm:prSet/>
      <dgm:spPr/>
      <dgm:t>
        <a:bodyPr/>
        <a:lstStyle/>
        <a:p>
          <a:endParaRPr lang="ru-RU"/>
        </a:p>
      </dgm:t>
    </dgm:pt>
    <dgm:pt modelId="{05F4A064-7448-486B-BDED-24454F4B6B8E}" type="sibTrans" cxnId="{C8FAE2F5-630F-4640-B23E-33D5678B43DF}">
      <dgm:prSet/>
      <dgm:spPr/>
      <dgm:t>
        <a:bodyPr/>
        <a:lstStyle/>
        <a:p>
          <a:endParaRPr lang="ru-RU"/>
        </a:p>
      </dgm:t>
    </dgm:pt>
    <dgm:pt modelId="{81162A5F-C7DD-4E33-9D40-C6AB8A6887B2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Использование продукта в различных видах деятельности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0DEBC2-4C57-4847-9AC9-B12DF1A1FB1C}" type="parTrans" cxnId="{68E78C9D-65F3-42EA-B226-3A41F0BB1366}">
      <dgm:prSet/>
      <dgm:spPr/>
      <dgm:t>
        <a:bodyPr/>
        <a:lstStyle/>
        <a:p>
          <a:endParaRPr lang="ru-RU"/>
        </a:p>
      </dgm:t>
    </dgm:pt>
    <dgm:pt modelId="{C62ABB9A-2FC0-4C40-BA25-87A8BBCE7FE2}" type="sibTrans" cxnId="{68E78C9D-65F3-42EA-B226-3A41F0BB1366}">
      <dgm:prSet/>
      <dgm:spPr/>
      <dgm:t>
        <a:bodyPr/>
        <a:lstStyle/>
        <a:p>
          <a:endParaRPr lang="ru-RU"/>
        </a:p>
      </dgm:t>
    </dgm:pt>
    <dgm:pt modelId="{2290EACD-AAA6-4194-BB8A-57FA89FB6230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Собеседование 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A0FFB6-1662-4179-9ED7-0D5AB959AD35}" type="parTrans" cxnId="{67751952-9DEC-46AE-B45D-F0BC7360F938}">
      <dgm:prSet/>
      <dgm:spPr/>
      <dgm:t>
        <a:bodyPr/>
        <a:lstStyle/>
        <a:p>
          <a:endParaRPr lang="ru-RU"/>
        </a:p>
      </dgm:t>
    </dgm:pt>
    <dgm:pt modelId="{C5A07698-C744-46AB-8540-88BD616C59C8}" type="sibTrans" cxnId="{67751952-9DEC-46AE-B45D-F0BC7360F938}">
      <dgm:prSet/>
      <dgm:spPr/>
      <dgm:t>
        <a:bodyPr/>
        <a:lstStyle/>
        <a:p>
          <a:endParaRPr lang="ru-RU"/>
        </a:p>
      </dgm:t>
    </dgm:pt>
    <dgm:pt modelId="{3456C0A1-C56A-417D-8780-B0C54B27931B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стенда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1AD3A0-0F83-44C5-AC1B-813FAC9DB38E}" type="parTrans" cxnId="{6B1A222D-383A-4074-8BA3-E61EEF066412}">
      <dgm:prSet/>
      <dgm:spPr/>
      <dgm:t>
        <a:bodyPr/>
        <a:lstStyle/>
        <a:p>
          <a:endParaRPr lang="ru-RU"/>
        </a:p>
      </dgm:t>
    </dgm:pt>
    <dgm:pt modelId="{397D2050-5C0A-42B0-8C06-50854382D56F}" type="sibTrans" cxnId="{6B1A222D-383A-4074-8BA3-E61EEF066412}">
      <dgm:prSet/>
      <dgm:spPr/>
      <dgm:t>
        <a:bodyPr/>
        <a:lstStyle/>
        <a:p>
          <a:endParaRPr lang="ru-RU"/>
        </a:p>
      </dgm:t>
    </dgm:pt>
    <dgm:pt modelId="{BB9F0F16-8DE4-44C3-B489-9083805C82E9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конкурсах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8CB3B8-71C6-4BD7-B2D9-665A2F0F4ECC}" type="parTrans" cxnId="{277F717A-2DA4-4336-961A-6EFC6D578CC0}">
      <dgm:prSet/>
      <dgm:spPr/>
      <dgm:t>
        <a:bodyPr/>
        <a:lstStyle/>
        <a:p>
          <a:endParaRPr lang="ru-RU"/>
        </a:p>
      </dgm:t>
    </dgm:pt>
    <dgm:pt modelId="{2C2B6062-2B26-4EDD-964A-7C83D2872371}" type="sibTrans" cxnId="{277F717A-2DA4-4336-961A-6EFC6D578CC0}">
      <dgm:prSet/>
      <dgm:spPr/>
      <dgm:t>
        <a:bodyPr/>
        <a:lstStyle/>
        <a:p>
          <a:endParaRPr lang="ru-RU"/>
        </a:p>
      </dgm:t>
    </dgm:pt>
    <dgm:pt modelId="{1EB76DE5-1483-4F4A-8ED7-96969751CE97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Творческий отчёт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13EC00-63C6-46E5-B102-34D03EA619DE}" type="parTrans" cxnId="{03D45AC4-9380-46D8-AEA1-492733FC3AF6}">
      <dgm:prSet/>
      <dgm:spPr/>
      <dgm:t>
        <a:bodyPr/>
        <a:lstStyle/>
        <a:p>
          <a:endParaRPr lang="ru-RU"/>
        </a:p>
      </dgm:t>
    </dgm:pt>
    <dgm:pt modelId="{A0A77762-3157-4AF8-853D-FFA1BF9F6F9F}" type="sibTrans" cxnId="{03D45AC4-9380-46D8-AEA1-492733FC3AF6}">
      <dgm:prSet/>
      <dgm:spPr/>
      <dgm:t>
        <a:bodyPr/>
        <a:lstStyle/>
        <a:p>
          <a:endParaRPr lang="ru-RU"/>
        </a:p>
      </dgm:t>
    </dgm:pt>
    <dgm:pt modelId="{6175B9CD-D5E8-4904-B9A4-135B189498B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проведении занятия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 теме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779B29-A114-40E7-8598-5A934DC72B93}" type="parTrans" cxnId="{A5A7950B-0586-420E-ADDD-C634620C736D}">
      <dgm:prSet/>
      <dgm:spPr/>
      <dgm:t>
        <a:bodyPr/>
        <a:lstStyle/>
        <a:p>
          <a:endParaRPr lang="ru-RU"/>
        </a:p>
      </dgm:t>
    </dgm:pt>
    <dgm:pt modelId="{D7B92CE6-05EC-4814-9931-28F567D8CB84}" type="sibTrans" cxnId="{A5A7950B-0586-420E-ADDD-C634620C736D}">
      <dgm:prSet/>
      <dgm:spPr/>
      <dgm:t>
        <a:bodyPr/>
        <a:lstStyle/>
        <a:p>
          <a:endParaRPr lang="ru-RU"/>
        </a:p>
      </dgm:t>
    </dgm:pt>
    <dgm:pt modelId="{53173EAE-ED42-4008-B718-629BC2C654E0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выставках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1F53E0-FFCF-4C1D-B663-64E9177CE774}" type="parTrans" cxnId="{3D6BB9D9-68E2-4DE5-9285-8BF08FA83510}">
      <dgm:prSet/>
      <dgm:spPr/>
      <dgm:t>
        <a:bodyPr/>
        <a:lstStyle/>
        <a:p>
          <a:endParaRPr lang="ru-RU"/>
        </a:p>
      </dgm:t>
    </dgm:pt>
    <dgm:pt modelId="{4AFC4E8D-038D-4B05-9556-F281E893514E}" type="sibTrans" cxnId="{3D6BB9D9-68E2-4DE5-9285-8BF08FA83510}">
      <dgm:prSet/>
      <dgm:spPr/>
      <dgm:t>
        <a:bodyPr/>
        <a:lstStyle/>
        <a:p>
          <a:endParaRPr lang="ru-RU"/>
        </a:p>
      </dgm:t>
    </dgm:pt>
    <dgm:pt modelId="{AD3944C8-FAD2-4899-B3BF-26C1EE720F98}" type="pres">
      <dgm:prSet presAssocID="{A2828450-8437-4BD0-8A81-79BFCFC8E3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48B2EF-D927-43AD-8DE7-AE583E1A6D56}" type="pres">
      <dgm:prSet presAssocID="{3CAEA7AC-4800-4FAE-AF44-0EC645B1D0A6}" presName="centerShape" presStyleLbl="node0" presStyleIdx="0" presStyleCnt="1" custScaleX="148515" custScaleY="148515"/>
      <dgm:spPr/>
      <dgm:t>
        <a:bodyPr/>
        <a:lstStyle/>
        <a:p>
          <a:endParaRPr lang="ru-RU"/>
        </a:p>
      </dgm:t>
    </dgm:pt>
    <dgm:pt modelId="{058B6FD9-575C-4497-9B88-7A699EA9EA14}" type="pres">
      <dgm:prSet presAssocID="{1BB984B6-0642-4D80-8C3F-F089A1499762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09C13B2B-4940-4FF1-B11B-D33DF806AE03}" type="pres">
      <dgm:prSet presAssocID="{1BB984B6-0642-4D80-8C3F-F089A1499762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A58D23CA-4059-403B-B68F-C19105483938}" type="pres">
      <dgm:prSet presAssocID="{CAD11358-BB24-4A2A-8B06-9505EBA66939}" presName="node" presStyleLbl="node1" presStyleIdx="0" presStyleCnt="10" custScaleX="119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4BC19-684B-4316-9039-58363BCD6692}" type="pres">
      <dgm:prSet presAssocID="{4EC01170-4A08-4417-9A55-41A3979A67F8}" presName="parTrans" presStyleLbl="sibTrans2D1" presStyleIdx="1" presStyleCnt="10"/>
      <dgm:spPr/>
      <dgm:t>
        <a:bodyPr/>
        <a:lstStyle/>
        <a:p>
          <a:endParaRPr lang="ru-RU"/>
        </a:p>
      </dgm:t>
    </dgm:pt>
    <dgm:pt modelId="{BFEB9B42-1125-4AEE-8947-C947B54169DB}" type="pres">
      <dgm:prSet presAssocID="{4EC01170-4A08-4417-9A55-41A3979A67F8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88FA236F-947D-445E-A51A-7BA64C41BAED}" type="pres">
      <dgm:prSet presAssocID="{821FCE61-CD80-4F3E-9487-5439322626AF}" presName="node" presStyleLbl="node1" presStyleIdx="1" presStyleCnt="10" custScaleX="111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3764A-D3BD-4E36-977D-BEFA659E8C62}" type="pres">
      <dgm:prSet presAssocID="{D41D996D-B288-4D90-A620-6AB173B969B6}" presName="parTrans" presStyleLbl="sibTrans2D1" presStyleIdx="2" presStyleCnt="10"/>
      <dgm:spPr/>
      <dgm:t>
        <a:bodyPr/>
        <a:lstStyle/>
        <a:p>
          <a:endParaRPr lang="ru-RU"/>
        </a:p>
      </dgm:t>
    </dgm:pt>
    <dgm:pt modelId="{0F3AC757-B011-4F5B-8726-0D6DAFEDC0E5}" type="pres">
      <dgm:prSet presAssocID="{D41D996D-B288-4D90-A620-6AB173B969B6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958EBF03-5C75-4637-A1C0-27E0CCC5E144}" type="pres">
      <dgm:prSet presAssocID="{2A3F663F-5890-4ECE-9EC9-4B01F685B09B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D9BD3F-E62E-4A84-AB42-46AE0B070AD4}" type="pres">
      <dgm:prSet presAssocID="{8F8CB3B8-71C6-4BD7-B2D9-665A2F0F4ECC}" presName="parTrans" presStyleLbl="sibTrans2D1" presStyleIdx="3" presStyleCnt="10"/>
      <dgm:spPr/>
      <dgm:t>
        <a:bodyPr/>
        <a:lstStyle/>
        <a:p>
          <a:endParaRPr lang="ru-RU"/>
        </a:p>
      </dgm:t>
    </dgm:pt>
    <dgm:pt modelId="{3C76C881-873A-4DAA-8DA5-E17F0CCD30CD}" type="pres">
      <dgm:prSet presAssocID="{8F8CB3B8-71C6-4BD7-B2D9-665A2F0F4ECC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DD68B451-07E2-4FDF-B04D-DC0D4937789D}" type="pres">
      <dgm:prSet presAssocID="{BB9F0F16-8DE4-44C3-B489-9083805C82E9}" presName="node" presStyleLbl="node1" presStyleIdx="3" presStyleCnt="10" custRadScaleRad="101021" custRadScaleInc="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77884-EF0D-4317-AC05-88A834176405}" type="pres">
      <dgm:prSet presAssocID="{631F53E0-FFCF-4C1D-B663-64E9177CE774}" presName="parTrans" presStyleLbl="sibTrans2D1" presStyleIdx="4" presStyleCnt="10"/>
      <dgm:spPr/>
      <dgm:t>
        <a:bodyPr/>
        <a:lstStyle/>
        <a:p>
          <a:endParaRPr lang="ru-RU"/>
        </a:p>
      </dgm:t>
    </dgm:pt>
    <dgm:pt modelId="{50F61CFC-2C73-4976-84F7-E33CBA25836A}" type="pres">
      <dgm:prSet presAssocID="{631F53E0-FFCF-4C1D-B663-64E9177CE774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F5711FC7-97FE-4893-B249-78A2C832937D}" type="pres">
      <dgm:prSet presAssocID="{53173EAE-ED42-4008-B718-629BC2C654E0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CC51C-EE21-4ACD-B252-CA8F31918D00}" type="pres">
      <dgm:prSet presAssocID="{9C779B29-A114-40E7-8598-5A934DC72B93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307D91D2-EA29-4B92-AC74-A07BD19264F9}" type="pres">
      <dgm:prSet presAssocID="{9C779B29-A114-40E7-8598-5A934DC72B93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DC001FA9-2634-4E5F-BBB4-B8864A47C9FB}" type="pres">
      <dgm:prSet presAssocID="{6175B9CD-D5E8-4904-B9A4-135B189498BD}" presName="node" presStyleLbl="node1" presStyleIdx="5" presStyleCnt="10" custScaleX="108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346D2-A1EF-4AAF-8A21-9134CEBE902F}" type="pres">
      <dgm:prSet presAssocID="{4813EC00-63C6-46E5-B102-34D03EA619DE}" presName="parTrans" presStyleLbl="sibTrans2D1" presStyleIdx="6" presStyleCnt="10"/>
      <dgm:spPr/>
      <dgm:t>
        <a:bodyPr/>
        <a:lstStyle/>
        <a:p>
          <a:endParaRPr lang="ru-RU"/>
        </a:p>
      </dgm:t>
    </dgm:pt>
    <dgm:pt modelId="{FC9E0ACA-C8CB-41B3-AD72-ADB9C8FFDE40}" type="pres">
      <dgm:prSet presAssocID="{4813EC00-63C6-46E5-B102-34D03EA619DE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0530F0A1-9354-4E53-9480-39F2AC5CDCE8}" type="pres">
      <dgm:prSet presAssocID="{1EB76DE5-1483-4F4A-8ED7-96969751CE97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CA451-027D-4B1A-8805-B40782351FEE}" type="pres">
      <dgm:prSet presAssocID="{3B1AD3A0-0F83-44C5-AC1B-813FAC9DB38E}" presName="parTrans" presStyleLbl="sibTrans2D1" presStyleIdx="7" presStyleCnt="10"/>
      <dgm:spPr/>
      <dgm:t>
        <a:bodyPr/>
        <a:lstStyle/>
        <a:p>
          <a:endParaRPr lang="ru-RU"/>
        </a:p>
      </dgm:t>
    </dgm:pt>
    <dgm:pt modelId="{98881846-945F-4683-88AD-AABACEC2547C}" type="pres">
      <dgm:prSet presAssocID="{3B1AD3A0-0F83-44C5-AC1B-813FAC9DB38E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B3F7ACA4-9BCC-45AF-8BD5-848B4BBEF5AC}" type="pres">
      <dgm:prSet presAssocID="{3456C0A1-C56A-417D-8780-B0C54B27931B}" presName="node" presStyleLbl="node1" presStyleIdx="7" presStyleCnt="10" custScaleX="121738" custRadScaleRad="96794" custRadScaleInc="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C7C27-56E3-4379-ACD7-FC88C75AFA54}" type="pres">
      <dgm:prSet presAssocID="{33A0FFB6-1662-4179-9ED7-0D5AB959AD35}" presName="parTrans" presStyleLbl="sibTrans2D1" presStyleIdx="8" presStyleCnt="10"/>
      <dgm:spPr/>
      <dgm:t>
        <a:bodyPr/>
        <a:lstStyle/>
        <a:p>
          <a:endParaRPr lang="ru-RU"/>
        </a:p>
      </dgm:t>
    </dgm:pt>
    <dgm:pt modelId="{7BD8B5CB-CFD0-4623-AF05-20819E41E733}" type="pres">
      <dgm:prSet presAssocID="{33A0FFB6-1662-4179-9ED7-0D5AB959AD35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56952623-50D9-4611-9160-3051000F9C46}" type="pres">
      <dgm:prSet presAssocID="{2290EACD-AAA6-4194-BB8A-57FA89FB6230}" presName="node" presStyleLbl="node1" presStyleIdx="8" presStyleCnt="10" custScaleX="121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AC999-264F-4FC9-9775-473A6C0102ED}" type="pres">
      <dgm:prSet presAssocID="{380DEBC2-4C57-4847-9AC9-B12DF1A1FB1C}" presName="parTrans" presStyleLbl="sibTrans2D1" presStyleIdx="9" presStyleCnt="10"/>
      <dgm:spPr/>
      <dgm:t>
        <a:bodyPr/>
        <a:lstStyle/>
        <a:p>
          <a:endParaRPr lang="ru-RU"/>
        </a:p>
      </dgm:t>
    </dgm:pt>
    <dgm:pt modelId="{BEDAE0D5-F47F-48A3-8C2D-29FBF3E0BEC2}" type="pres">
      <dgm:prSet presAssocID="{380DEBC2-4C57-4847-9AC9-B12DF1A1FB1C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BFD5B197-6DCF-46E2-844B-31CDC79E569B}" type="pres">
      <dgm:prSet presAssocID="{81162A5F-C7DD-4E33-9D40-C6AB8A6887B2}" presName="node" presStyleLbl="node1" presStyleIdx="9" presStyleCnt="10" custScaleX="121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4E9B07-EA97-4BF2-92E4-1827724BF628}" type="presOf" srcId="{4EC01170-4A08-4417-9A55-41A3979A67F8}" destId="{4354BC19-684B-4316-9039-58363BCD6692}" srcOrd="0" destOrd="0" presId="urn:microsoft.com/office/officeart/2005/8/layout/radial5"/>
    <dgm:cxn modelId="{96657AAC-3C1C-4319-B8DC-127A7C2098CB}" type="presOf" srcId="{3CAEA7AC-4800-4FAE-AF44-0EC645B1D0A6}" destId="{3A48B2EF-D927-43AD-8DE7-AE583E1A6D56}" srcOrd="0" destOrd="0" presId="urn:microsoft.com/office/officeart/2005/8/layout/radial5"/>
    <dgm:cxn modelId="{8E8B8459-9F6F-447B-AB64-11F91524A29F}" type="presOf" srcId="{380DEBC2-4C57-4847-9AC9-B12DF1A1FB1C}" destId="{E86AC999-264F-4FC9-9775-473A6C0102ED}" srcOrd="0" destOrd="0" presId="urn:microsoft.com/office/officeart/2005/8/layout/radial5"/>
    <dgm:cxn modelId="{AD389671-F7EE-4EBF-84AD-08157B677425}" type="presOf" srcId="{33A0FFB6-1662-4179-9ED7-0D5AB959AD35}" destId="{7BD8B5CB-CFD0-4623-AF05-20819E41E733}" srcOrd="1" destOrd="0" presId="urn:microsoft.com/office/officeart/2005/8/layout/radial5"/>
    <dgm:cxn modelId="{277F717A-2DA4-4336-961A-6EFC6D578CC0}" srcId="{3CAEA7AC-4800-4FAE-AF44-0EC645B1D0A6}" destId="{BB9F0F16-8DE4-44C3-B489-9083805C82E9}" srcOrd="3" destOrd="0" parTransId="{8F8CB3B8-71C6-4BD7-B2D9-665A2F0F4ECC}" sibTransId="{2C2B6062-2B26-4EDD-964A-7C83D2872371}"/>
    <dgm:cxn modelId="{98BB1637-EACA-427D-889D-53B7E4A30205}" type="presOf" srcId="{9C779B29-A114-40E7-8598-5A934DC72B93}" destId="{307D91D2-EA29-4B92-AC74-A07BD19264F9}" srcOrd="1" destOrd="0" presId="urn:microsoft.com/office/officeart/2005/8/layout/radial5"/>
    <dgm:cxn modelId="{B81AD973-4E22-430F-89B6-32E0058F3980}" type="presOf" srcId="{631F53E0-FFCF-4C1D-B663-64E9177CE774}" destId="{50F61CFC-2C73-4976-84F7-E33CBA25836A}" srcOrd="1" destOrd="0" presId="urn:microsoft.com/office/officeart/2005/8/layout/radial5"/>
    <dgm:cxn modelId="{BCD1563D-ACC6-4378-9121-FE1AC00828FB}" type="presOf" srcId="{3456C0A1-C56A-417D-8780-B0C54B27931B}" destId="{B3F7ACA4-9BCC-45AF-8BD5-848B4BBEF5AC}" srcOrd="0" destOrd="0" presId="urn:microsoft.com/office/officeart/2005/8/layout/radial5"/>
    <dgm:cxn modelId="{C44B63D1-2866-464A-AE60-7C27CBBBAA62}" type="presOf" srcId="{CAD11358-BB24-4A2A-8B06-9505EBA66939}" destId="{A58D23CA-4059-403B-B68F-C19105483938}" srcOrd="0" destOrd="0" presId="urn:microsoft.com/office/officeart/2005/8/layout/radial5"/>
    <dgm:cxn modelId="{6A469DC1-8415-4029-88EC-8B518BEBC354}" type="presOf" srcId="{380DEBC2-4C57-4847-9AC9-B12DF1A1FB1C}" destId="{BEDAE0D5-F47F-48A3-8C2D-29FBF3E0BEC2}" srcOrd="1" destOrd="0" presId="urn:microsoft.com/office/officeart/2005/8/layout/radial5"/>
    <dgm:cxn modelId="{E81AF0DB-51C0-41DB-9A17-4AA251A61866}" type="presOf" srcId="{4EC01170-4A08-4417-9A55-41A3979A67F8}" destId="{BFEB9B42-1125-4AEE-8947-C947B54169DB}" srcOrd="1" destOrd="0" presId="urn:microsoft.com/office/officeart/2005/8/layout/radial5"/>
    <dgm:cxn modelId="{0B175CA3-CCEF-425A-9C72-F9654D1952CD}" type="presOf" srcId="{A2828450-8437-4BD0-8A81-79BFCFC8E35B}" destId="{AD3944C8-FAD2-4899-B3BF-26C1EE720F98}" srcOrd="0" destOrd="0" presId="urn:microsoft.com/office/officeart/2005/8/layout/radial5"/>
    <dgm:cxn modelId="{3B7EDCEC-372C-4D49-844C-5D4DBA70987F}" type="presOf" srcId="{33A0FFB6-1662-4179-9ED7-0D5AB959AD35}" destId="{60CC7C27-56E3-4379-ACD7-FC88C75AFA54}" srcOrd="0" destOrd="0" presId="urn:microsoft.com/office/officeart/2005/8/layout/radial5"/>
    <dgm:cxn modelId="{8497C3F1-231B-4C16-85EC-3A664479D4FE}" type="presOf" srcId="{631F53E0-FFCF-4C1D-B663-64E9177CE774}" destId="{31F77884-EF0D-4317-AC05-88A834176405}" srcOrd="0" destOrd="0" presId="urn:microsoft.com/office/officeart/2005/8/layout/radial5"/>
    <dgm:cxn modelId="{5F610E01-2F0E-4F7E-823C-30DCD67471C3}" type="presOf" srcId="{821FCE61-CD80-4F3E-9487-5439322626AF}" destId="{88FA236F-947D-445E-A51A-7BA64C41BAED}" srcOrd="0" destOrd="0" presId="urn:microsoft.com/office/officeart/2005/8/layout/radial5"/>
    <dgm:cxn modelId="{32DB27DA-A0BF-4546-B43A-74AA6960C861}" type="presOf" srcId="{1BB984B6-0642-4D80-8C3F-F089A1499762}" destId="{09C13B2B-4940-4FF1-B11B-D33DF806AE03}" srcOrd="1" destOrd="0" presId="urn:microsoft.com/office/officeart/2005/8/layout/radial5"/>
    <dgm:cxn modelId="{17115B94-0497-455B-A570-69636F8D1C83}" type="presOf" srcId="{9C779B29-A114-40E7-8598-5A934DC72B93}" destId="{A48CC51C-EE21-4ACD-B252-CA8F31918D00}" srcOrd="0" destOrd="0" presId="urn:microsoft.com/office/officeart/2005/8/layout/radial5"/>
    <dgm:cxn modelId="{3D6BB9D9-68E2-4DE5-9285-8BF08FA83510}" srcId="{3CAEA7AC-4800-4FAE-AF44-0EC645B1D0A6}" destId="{53173EAE-ED42-4008-B718-629BC2C654E0}" srcOrd="4" destOrd="0" parTransId="{631F53E0-FFCF-4C1D-B663-64E9177CE774}" sibTransId="{4AFC4E8D-038D-4B05-9556-F281E893514E}"/>
    <dgm:cxn modelId="{121B694D-622B-459D-8D3D-2AD3B67FE59C}" type="presOf" srcId="{4813EC00-63C6-46E5-B102-34D03EA619DE}" destId="{FC9E0ACA-C8CB-41B3-AD72-ADB9C8FFDE40}" srcOrd="1" destOrd="0" presId="urn:microsoft.com/office/officeart/2005/8/layout/radial5"/>
    <dgm:cxn modelId="{A5A7950B-0586-420E-ADDD-C634620C736D}" srcId="{3CAEA7AC-4800-4FAE-AF44-0EC645B1D0A6}" destId="{6175B9CD-D5E8-4904-B9A4-135B189498BD}" srcOrd="5" destOrd="0" parTransId="{9C779B29-A114-40E7-8598-5A934DC72B93}" sibTransId="{D7B92CE6-05EC-4814-9931-28F567D8CB84}"/>
    <dgm:cxn modelId="{4B0E91F7-BF28-48BE-8716-58FEF3E4DBA7}" type="presOf" srcId="{8F8CB3B8-71C6-4BD7-B2D9-665A2F0F4ECC}" destId="{85D9BD3F-E62E-4A84-AB42-46AE0B070AD4}" srcOrd="0" destOrd="0" presId="urn:microsoft.com/office/officeart/2005/8/layout/radial5"/>
    <dgm:cxn modelId="{896E16EC-FCE2-40F5-ACAB-80B8CDD89565}" type="presOf" srcId="{2A3F663F-5890-4ECE-9EC9-4B01F685B09B}" destId="{958EBF03-5C75-4637-A1C0-27E0CCC5E144}" srcOrd="0" destOrd="0" presId="urn:microsoft.com/office/officeart/2005/8/layout/radial5"/>
    <dgm:cxn modelId="{3406A90E-7147-4CD6-8D40-EAA1AC34AC7C}" type="presOf" srcId="{D41D996D-B288-4D90-A620-6AB173B969B6}" destId="{D1D3764A-D3BD-4E36-977D-BEFA659E8C62}" srcOrd="0" destOrd="0" presId="urn:microsoft.com/office/officeart/2005/8/layout/radial5"/>
    <dgm:cxn modelId="{34B78256-D41E-47F6-A43B-FED82FAC39A3}" type="presOf" srcId="{1BB984B6-0642-4D80-8C3F-F089A1499762}" destId="{058B6FD9-575C-4497-9B88-7A699EA9EA14}" srcOrd="0" destOrd="0" presId="urn:microsoft.com/office/officeart/2005/8/layout/radial5"/>
    <dgm:cxn modelId="{16A6B9C1-1907-4F74-8EA6-A4074F782D90}" type="presOf" srcId="{4813EC00-63C6-46E5-B102-34D03EA619DE}" destId="{E50346D2-A1EF-4AAF-8A21-9134CEBE902F}" srcOrd="0" destOrd="0" presId="urn:microsoft.com/office/officeart/2005/8/layout/radial5"/>
    <dgm:cxn modelId="{01599986-2FB8-426D-9EE8-6C56DB67971E}" type="presOf" srcId="{D41D996D-B288-4D90-A620-6AB173B969B6}" destId="{0F3AC757-B011-4F5B-8726-0D6DAFEDC0E5}" srcOrd="1" destOrd="0" presId="urn:microsoft.com/office/officeart/2005/8/layout/radial5"/>
    <dgm:cxn modelId="{46D0EE12-0260-43FE-83FC-97904291C3DE}" type="presOf" srcId="{81162A5F-C7DD-4E33-9D40-C6AB8A6887B2}" destId="{BFD5B197-6DCF-46E2-844B-31CDC79E569B}" srcOrd="0" destOrd="0" presId="urn:microsoft.com/office/officeart/2005/8/layout/radial5"/>
    <dgm:cxn modelId="{8804C4F9-F820-47A0-A7EC-98EB46B13D36}" type="presOf" srcId="{2290EACD-AAA6-4194-BB8A-57FA89FB6230}" destId="{56952623-50D9-4611-9160-3051000F9C46}" srcOrd="0" destOrd="0" presId="urn:microsoft.com/office/officeart/2005/8/layout/radial5"/>
    <dgm:cxn modelId="{96678596-8C4D-4A90-B7DF-F8843832D905}" type="presOf" srcId="{8F8CB3B8-71C6-4BD7-B2D9-665A2F0F4ECC}" destId="{3C76C881-873A-4DAA-8DA5-E17F0CCD30CD}" srcOrd="1" destOrd="0" presId="urn:microsoft.com/office/officeart/2005/8/layout/radial5"/>
    <dgm:cxn modelId="{625C0E95-4BBC-47E7-AF66-7E95F3AA8758}" srcId="{A2828450-8437-4BD0-8A81-79BFCFC8E35B}" destId="{3CAEA7AC-4800-4FAE-AF44-0EC645B1D0A6}" srcOrd="0" destOrd="0" parTransId="{D2A101E8-2F56-4438-8BF3-A586DA7D4C27}" sibTransId="{EDDD3AF2-3F57-4678-BDA3-65CDCC6FFA4C}"/>
    <dgm:cxn modelId="{74BC7F65-EC99-4B85-BA2D-F03C6DA53BCC}" srcId="{3CAEA7AC-4800-4FAE-AF44-0EC645B1D0A6}" destId="{821FCE61-CD80-4F3E-9487-5439322626AF}" srcOrd="1" destOrd="0" parTransId="{4EC01170-4A08-4417-9A55-41A3979A67F8}" sibTransId="{90189A84-5C8A-408E-9460-35FF54C80EB0}"/>
    <dgm:cxn modelId="{891D43A9-5F43-4369-BE58-953F47A327F8}" type="presOf" srcId="{6175B9CD-D5E8-4904-B9A4-135B189498BD}" destId="{DC001FA9-2634-4E5F-BBB4-B8864A47C9FB}" srcOrd="0" destOrd="0" presId="urn:microsoft.com/office/officeart/2005/8/layout/radial5"/>
    <dgm:cxn modelId="{4F318113-DFF1-4A77-B746-AA4615916951}" srcId="{3CAEA7AC-4800-4FAE-AF44-0EC645B1D0A6}" destId="{CAD11358-BB24-4A2A-8B06-9505EBA66939}" srcOrd="0" destOrd="0" parTransId="{1BB984B6-0642-4D80-8C3F-F089A1499762}" sibTransId="{7544A0D3-9B72-436E-8165-6F3EB5B4679E}"/>
    <dgm:cxn modelId="{09BD0B7F-7260-41DC-A8AA-8950564B4640}" type="presOf" srcId="{3B1AD3A0-0F83-44C5-AC1B-813FAC9DB38E}" destId="{98881846-945F-4683-88AD-AABACEC2547C}" srcOrd="1" destOrd="0" presId="urn:microsoft.com/office/officeart/2005/8/layout/radial5"/>
    <dgm:cxn modelId="{BF34C89C-F2E3-4D00-9D6B-BDB1769F7D56}" type="presOf" srcId="{BB9F0F16-8DE4-44C3-B489-9083805C82E9}" destId="{DD68B451-07E2-4FDF-B04D-DC0D4937789D}" srcOrd="0" destOrd="0" presId="urn:microsoft.com/office/officeart/2005/8/layout/radial5"/>
    <dgm:cxn modelId="{67751952-9DEC-46AE-B45D-F0BC7360F938}" srcId="{3CAEA7AC-4800-4FAE-AF44-0EC645B1D0A6}" destId="{2290EACD-AAA6-4194-BB8A-57FA89FB6230}" srcOrd="8" destOrd="0" parTransId="{33A0FFB6-1662-4179-9ED7-0D5AB959AD35}" sibTransId="{C5A07698-C744-46AB-8540-88BD616C59C8}"/>
    <dgm:cxn modelId="{7F17AB11-7B79-49D9-A2FF-8668CFF04060}" type="presOf" srcId="{3B1AD3A0-0F83-44C5-AC1B-813FAC9DB38E}" destId="{0D6CA451-027D-4B1A-8805-B40782351FEE}" srcOrd="0" destOrd="0" presId="urn:microsoft.com/office/officeart/2005/8/layout/radial5"/>
    <dgm:cxn modelId="{38CE012A-34FB-49CB-95F0-E56ED811B751}" type="presOf" srcId="{53173EAE-ED42-4008-B718-629BC2C654E0}" destId="{F5711FC7-97FE-4893-B249-78A2C832937D}" srcOrd="0" destOrd="0" presId="urn:microsoft.com/office/officeart/2005/8/layout/radial5"/>
    <dgm:cxn modelId="{6B1A222D-383A-4074-8BA3-E61EEF066412}" srcId="{3CAEA7AC-4800-4FAE-AF44-0EC645B1D0A6}" destId="{3456C0A1-C56A-417D-8780-B0C54B27931B}" srcOrd="7" destOrd="0" parTransId="{3B1AD3A0-0F83-44C5-AC1B-813FAC9DB38E}" sibTransId="{397D2050-5C0A-42B0-8C06-50854382D56F}"/>
    <dgm:cxn modelId="{C8FAE2F5-630F-4640-B23E-33D5678B43DF}" srcId="{3CAEA7AC-4800-4FAE-AF44-0EC645B1D0A6}" destId="{2A3F663F-5890-4ECE-9EC9-4B01F685B09B}" srcOrd="2" destOrd="0" parTransId="{D41D996D-B288-4D90-A620-6AB173B969B6}" sibTransId="{05F4A064-7448-486B-BDED-24454F4B6B8E}"/>
    <dgm:cxn modelId="{03D45AC4-9380-46D8-AEA1-492733FC3AF6}" srcId="{3CAEA7AC-4800-4FAE-AF44-0EC645B1D0A6}" destId="{1EB76DE5-1483-4F4A-8ED7-96969751CE97}" srcOrd="6" destOrd="0" parTransId="{4813EC00-63C6-46E5-B102-34D03EA619DE}" sibTransId="{A0A77762-3157-4AF8-853D-FFA1BF9F6F9F}"/>
    <dgm:cxn modelId="{68E78C9D-65F3-42EA-B226-3A41F0BB1366}" srcId="{3CAEA7AC-4800-4FAE-AF44-0EC645B1D0A6}" destId="{81162A5F-C7DD-4E33-9D40-C6AB8A6887B2}" srcOrd="9" destOrd="0" parTransId="{380DEBC2-4C57-4847-9AC9-B12DF1A1FB1C}" sibTransId="{C62ABB9A-2FC0-4C40-BA25-87A8BBCE7FE2}"/>
    <dgm:cxn modelId="{647EC523-55C8-4C45-937A-FBD9B86DF1D7}" type="presOf" srcId="{1EB76DE5-1483-4F4A-8ED7-96969751CE97}" destId="{0530F0A1-9354-4E53-9480-39F2AC5CDCE8}" srcOrd="0" destOrd="0" presId="urn:microsoft.com/office/officeart/2005/8/layout/radial5"/>
    <dgm:cxn modelId="{5FC9A97E-C890-46D3-9C34-89E4D4BFD2B2}" type="presParOf" srcId="{AD3944C8-FAD2-4899-B3BF-26C1EE720F98}" destId="{3A48B2EF-D927-43AD-8DE7-AE583E1A6D56}" srcOrd="0" destOrd="0" presId="urn:microsoft.com/office/officeart/2005/8/layout/radial5"/>
    <dgm:cxn modelId="{416BDED5-412D-4486-B96B-D799F6DAE35F}" type="presParOf" srcId="{AD3944C8-FAD2-4899-B3BF-26C1EE720F98}" destId="{058B6FD9-575C-4497-9B88-7A699EA9EA14}" srcOrd="1" destOrd="0" presId="urn:microsoft.com/office/officeart/2005/8/layout/radial5"/>
    <dgm:cxn modelId="{CB4E5DC8-CB91-4E86-B39C-0F3ACACF5B5B}" type="presParOf" srcId="{058B6FD9-575C-4497-9B88-7A699EA9EA14}" destId="{09C13B2B-4940-4FF1-B11B-D33DF806AE03}" srcOrd="0" destOrd="0" presId="urn:microsoft.com/office/officeart/2005/8/layout/radial5"/>
    <dgm:cxn modelId="{ED414615-357E-486D-BFD7-57BD34E53A93}" type="presParOf" srcId="{AD3944C8-FAD2-4899-B3BF-26C1EE720F98}" destId="{A58D23CA-4059-403B-B68F-C19105483938}" srcOrd="2" destOrd="0" presId="urn:microsoft.com/office/officeart/2005/8/layout/radial5"/>
    <dgm:cxn modelId="{761AA496-858D-4E7C-A6E5-FD0AB01A1337}" type="presParOf" srcId="{AD3944C8-FAD2-4899-B3BF-26C1EE720F98}" destId="{4354BC19-684B-4316-9039-58363BCD6692}" srcOrd="3" destOrd="0" presId="urn:microsoft.com/office/officeart/2005/8/layout/radial5"/>
    <dgm:cxn modelId="{3CAA8C3C-DCC2-49E2-8948-EC3AC0D7F476}" type="presParOf" srcId="{4354BC19-684B-4316-9039-58363BCD6692}" destId="{BFEB9B42-1125-4AEE-8947-C947B54169DB}" srcOrd="0" destOrd="0" presId="urn:microsoft.com/office/officeart/2005/8/layout/radial5"/>
    <dgm:cxn modelId="{E7112DF7-CFD4-455A-815E-1B99B8F205E4}" type="presParOf" srcId="{AD3944C8-FAD2-4899-B3BF-26C1EE720F98}" destId="{88FA236F-947D-445E-A51A-7BA64C41BAED}" srcOrd="4" destOrd="0" presId="urn:microsoft.com/office/officeart/2005/8/layout/radial5"/>
    <dgm:cxn modelId="{54269E94-AA58-4F1B-A366-6FDB20326D86}" type="presParOf" srcId="{AD3944C8-FAD2-4899-B3BF-26C1EE720F98}" destId="{D1D3764A-D3BD-4E36-977D-BEFA659E8C62}" srcOrd="5" destOrd="0" presId="urn:microsoft.com/office/officeart/2005/8/layout/radial5"/>
    <dgm:cxn modelId="{332456DB-6FA1-41FB-8220-234C2030EDD6}" type="presParOf" srcId="{D1D3764A-D3BD-4E36-977D-BEFA659E8C62}" destId="{0F3AC757-B011-4F5B-8726-0D6DAFEDC0E5}" srcOrd="0" destOrd="0" presId="urn:microsoft.com/office/officeart/2005/8/layout/radial5"/>
    <dgm:cxn modelId="{6B3A4E3A-0CE0-478E-8C90-1426298A0436}" type="presParOf" srcId="{AD3944C8-FAD2-4899-B3BF-26C1EE720F98}" destId="{958EBF03-5C75-4637-A1C0-27E0CCC5E144}" srcOrd="6" destOrd="0" presId="urn:microsoft.com/office/officeart/2005/8/layout/radial5"/>
    <dgm:cxn modelId="{EB38A77C-BBD1-4965-B861-29210D7317BA}" type="presParOf" srcId="{AD3944C8-FAD2-4899-B3BF-26C1EE720F98}" destId="{85D9BD3F-E62E-4A84-AB42-46AE0B070AD4}" srcOrd="7" destOrd="0" presId="urn:microsoft.com/office/officeart/2005/8/layout/radial5"/>
    <dgm:cxn modelId="{48BA4713-36CA-4881-B555-A44A4ED138F2}" type="presParOf" srcId="{85D9BD3F-E62E-4A84-AB42-46AE0B070AD4}" destId="{3C76C881-873A-4DAA-8DA5-E17F0CCD30CD}" srcOrd="0" destOrd="0" presId="urn:microsoft.com/office/officeart/2005/8/layout/radial5"/>
    <dgm:cxn modelId="{88DD5B51-D21C-487B-87F0-237FDD2F1A75}" type="presParOf" srcId="{AD3944C8-FAD2-4899-B3BF-26C1EE720F98}" destId="{DD68B451-07E2-4FDF-B04D-DC0D4937789D}" srcOrd="8" destOrd="0" presId="urn:microsoft.com/office/officeart/2005/8/layout/radial5"/>
    <dgm:cxn modelId="{D40BA152-00B8-4F61-9FBD-B6563C16DD2F}" type="presParOf" srcId="{AD3944C8-FAD2-4899-B3BF-26C1EE720F98}" destId="{31F77884-EF0D-4317-AC05-88A834176405}" srcOrd="9" destOrd="0" presId="urn:microsoft.com/office/officeart/2005/8/layout/radial5"/>
    <dgm:cxn modelId="{79D299EF-C3DB-4202-80D9-084948B1BF6B}" type="presParOf" srcId="{31F77884-EF0D-4317-AC05-88A834176405}" destId="{50F61CFC-2C73-4976-84F7-E33CBA25836A}" srcOrd="0" destOrd="0" presId="urn:microsoft.com/office/officeart/2005/8/layout/radial5"/>
    <dgm:cxn modelId="{1386A01D-5156-4724-8A31-4E508FA18398}" type="presParOf" srcId="{AD3944C8-FAD2-4899-B3BF-26C1EE720F98}" destId="{F5711FC7-97FE-4893-B249-78A2C832937D}" srcOrd="10" destOrd="0" presId="urn:microsoft.com/office/officeart/2005/8/layout/radial5"/>
    <dgm:cxn modelId="{EDED5377-3F4C-4872-A098-677090A463A6}" type="presParOf" srcId="{AD3944C8-FAD2-4899-B3BF-26C1EE720F98}" destId="{A48CC51C-EE21-4ACD-B252-CA8F31918D00}" srcOrd="11" destOrd="0" presId="urn:microsoft.com/office/officeart/2005/8/layout/radial5"/>
    <dgm:cxn modelId="{B70FA263-D962-4B67-ADF6-DD47048CB822}" type="presParOf" srcId="{A48CC51C-EE21-4ACD-B252-CA8F31918D00}" destId="{307D91D2-EA29-4B92-AC74-A07BD19264F9}" srcOrd="0" destOrd="0" presId="urn:microsoft.com/office/officeart/2005/8/layout/radial5"/>
    <dgm:cxn modelId="{BC665449-1E87-4821-9BA4-419D7F975239}" type="presParOf" srcId="{AD3944C8-FAD2-4899-B3BF-26C1EE720F98}" destId="{DC001FA9-2634-4E5F-BBB4-B8864A47C9FB}" srcOrd="12" destOrd="0" presId="urn:microsoft.com/office/officeart/2005/8/layout/radial5"/>
    <dgm:cxn modelId="{715614C8-F71B-4873-9680-A2D9DBCFBAB9}" type="presParOf" srcId="{AD3944C8-FAD2-4899-B3BF-26C1EE720F98}" destId="{E50346D2-A1EF-4AAF-8A21-9134CEBE902F}" srcOrd="13" destOrd="0" presId="urn:microsoft.com/office/officeart/2005/8/layout/radial5"/>
    <dgm:cxn modelId="{3735FBC1-81BE-40F2-ABC2-779D21E34B04}" type="presParOf" srcId="{E50346D2-A1EF-4AAF-8A21-9134CEBE902F}" destId="{FC9E0ACA-C8CB-41B3-AD72-ADB9C8FFDE40}" srcOrd="0" destOrd="0" presId="urn:microsoft.com/office/officeart/2005/8/layout/radial5"/>
    <dgm:cxn modelId="{78BF0189-918D-4EAE-B490-76D816CEAFF5}" type="presParOf" srcId="{AD3944C8-FAD2-4899-B3BF-26C1EE720F98}" destId="{0530F0A1-9354-4E53-9480-39F2AC5CDCE8}" srcOrd="14" destOrd="0" presId="urn:microsoft.com/office/officeart/2005/8/layout/radial5"/>
    <dgm:cxn modelId="{F779528A-5979-41C1-A996-94F7DB504A66}" type="presParOf" srcId="{AD3944C8-FAD2-4899-B3BF-26C1EE720F98}" destId="{0D6CA451-027D-4B1A-8805-B40782351FEE}" srcOrd="15" destOrd="0" presId="urn:microsoft.com/office/officeart/2005/8/layout/radial5"/>
    <dgm:cxn modelId="{09D1FA8E-93EA-47F3-89C7-846B64751FAF}" type="presParOf" srcId="{0D6CA451-027D-4B1A-8805-B40782351FEE}" destId="{98881846-945F-4683-88AD-AABACEC2547C}" srcOrd="0" destOrd="0" presId="urn:microsoft.com/office/officeart/2005/8/layout/radial5"/>
    <dgm:cxn modelId="{4DDE37B4-9807-48C5-B54B-5FCE71716A28}" type="presParOf" srcId="{AD3944C8-FAD2-4899-B3BF-26C1EE720F98}" destId="{B3F7ACA4-9BCC-45AF-8BD5-848B4BBEF5AC}" srcOrd="16" destOrd="0" presId="urn:microsoft.com/office/officeart/2005/8/layout/radial5"/>
    <dgm:cxn modelId="{9671475B-2051-40F2-A523-37F5D564D4F4}" type="presParOf" srcId="{AD3944C8-FAD2-4899-B3BF-26C1EE720F98}" destId="{60CC7C27-56E3-4379-ACD7-FC88C75AFA54}" srcOrd="17" destOrd="0" presId="urn:microsoft.com/office/officeart/2005/8/layout/radial5"/>
    <dgm:cxn modelId="{A1FE65E5-93E2-4368-80FB-02DA8B47258F}" type="presParOf" srcId="{60CC7C27-56E3-4379-ACD7-FC88C75AFA54}" destId="{7BD8B5CB-CFD0-4623-AF05-20819E41E733}" srcOrd="0" destOrd="0" presId="urn:microsoft.com/office/officeart/2005/8/layout/radial5"/>
    <dgm:cxn modelId="{135DDF01-22F3-4304-BC1A-F57D9DF17E74}" type="presParOf" srcId="{AD3944C8-FAD2-4899-B3BF-26C1EE720F98}" destId="{56952623-50D9-4611-9160-3051000F9C46}" srcOrd="18" destOrd="0" presId="urn:microsoft.com/office/officeart/2005/8/layout/radial5"/>
    <dgm:cxn modelId="{3F795CD7-BE50-4D20-ADE0-0036744B3A29}" type="presParOf" srcId="{AD3944C8-FAD2-4899-B3BF-26C1EE720F98}" destId="{E86AC999-264F-4FC9-9775-473A6C0102ED}" srcOrd="19" destOrd="0" presId="urn:microsoft.com/office/officeart/2005/8/layout/radial5"/>
    <dgm:cxn modelId="{785B1F7E-A85D-492E-88FC-B80FB48F5EAB}" type="presParOf" srcId="{E86AC999-264F-4FC9-9775-473A6C0102ED}" destId="{BEDAE0D5-F47F-48A3-8C2D-29FBF3E0BEC2}" srcOrd="0" destOrd="0" presId="urn:microsoft.com/office/officeart/2005/8/layout/radial5"/>
    <dgm:cxn modelId="{72C35F8D-8E16-43B5-B420-6E3F4BE0C0C8}" type="presParOf" srcId="{AD3944C8-FAD2-4899-B3BF-26C1EE720F98}" destId="{BFD5B197-6DCF-46E2-844B-31CDC79E569B}" srcOrd="2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73888-13BC-4C66-B075-D85E667E713C}">
      <dsp:nvSpPr>
        <dsp:cNvPr id="0" name=""/>
        <dsp:cNvSpPr/>
      </dsp:nvSpPr>
      <dsp:spPr>
        <a:xfrm>
          <a:off x="176709" y="14"/>
          <a:ext cx="4462249" cy="2955641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исследование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9816" y="348548"/>
        <a:ext cx="2572828" cy="2258574"/>
      </dsp:txXfrm>
    </dsp:sp>
    <dsp:sp modelId="{2E92AA25-1E6B-4E0C-8894-68766D58F1C3}">
      <dsp:nvSpPr>
        <dsp:cNvPr id="0" name=""/>
        <dsp:cNvSpPr/>
      </dsp:nvSpPr>
      <dsp:spPr>
        <a:xfrm>
          <a:off x="3302264" y="14"/>
          <a:ext cx="4198725" cy="2955641"/>
        </a:xfrm>
        <a:prstGeom prst="ellipse">
          <a:avLst/>
        </a:prstGeom>
        <a:solidFill>
          <a:srgbClr val="3366FF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проектирование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3795" y="348548"/>
        <a:ext cx="2420886" cy="22585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FCC73-60A7-49EB-9755-31C972A8C1BA}">
      <dsp:nvSpPr>
        <dsp:cNvPr id="0" name=""/>
        <dsp:cNvSpPr/>
      </dsp:nvSpPr>
      <dsp:spPr>
        <a:xfrm>
          <a:off x="0" y="3420360"/>
          <a:ext cx="1759469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Понятие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463" y="3434823"/>
        <a:ext cx="1730543" cy="464882"/>
      </dsp:txXfrm>
    </dsp:sp>
    <dsp:sp modelId="{E256AD13-2254-483C-B872-8951B90509EA}">
      <dsp:nvSpPr>
        <dsp:cNvPr id="0" name=""/>
        <dsp:cNvSpPr/>
      </dsp:nvSpPr>
      <dsp:spPr>
        <a:xfrm rot="16588273">
          <a:off x="1090637" y="2911662"/>
          <a:ext cx="1507573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1507573" y="66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06735" y="2880591"/>
        <a:ext cx="75378" cy="75378"/>
      </dsp:txXfrm>
    </dsp:sp>
    <dsp:sp modelId="{FB717AAA-BE6E-47AC-B05E-E1F296900CE3}">
      <dsp:nvSpPr>
        <dsp:cNvPr id="0" name=""/>
        <dsp:cNvSpPr/>
      </dsp:nvSpPr>
      <dsp:spPr>
        <a:xfrm>
          <a:off x="1929379" y="1922392"/>
          <a:ext cx="1648115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проектная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3842" y="1936855"/>
        <a:ext cx="1619189" cy="464882"/>
      </dsp:txXfrm>
    </dsp:sp>
    <dsp:sp modelId="{8B58CA88-4A0B-479E-88A7-D8DFD01725E4}">
      <dsp:nvSpPr>
        <dsp:cNvPr id="0" name=""/>
        <dsp:cNvSpPr/>
      </dsp:nvSpPr>
      <dsp:spPr>
        <a:xfrm rot="18315854">
          <a:off x="3347055" y="1717504"/>
          <a:ext cx="1090445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1090445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65016" y="1696861"/>
        <a:ext cx="54522" cy="54522"/>
      </dsp:txXfrm>
    </dsp:sp>
    <dsp:sp modelId="{CF612F9E-D496-4E22-8C2F-C0DECC190176}">
      <dsp:nvSpPr>
        <dsp:cNvPr id="0" name=""/>
        <dsp:cNvSpPr/>
      </dsp:nvSpPr>
      <dsp:spPr>
        <a:xfrm>
          <a:off x="4207061" y="1032045"/>
          <a:ext cx="1154060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учебная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1524" y="1046508"/>
        <a:ext cx="1125134" cy="464882"/>
      </dsp:txXfrm>
    </dsp:sp>
    <dsp:sp modelId="{B9577AC6-BEA4-408E-8857-624A7B859A03}">
      <dsp:nvSpPr>
        <dsp:cNvPr id="0" name=""/>
        <dsp:cNvSpPr/>
      </dsp:nvSpPr>
      <dsp:spPr>
        <a:xfrm rot="19668440">
          <a:off x="5328895" y="1160654"/>
          <a:ext cx="419234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19234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8031" y="1156791"/>
        <a:ext cx="20961" cy="20961"/>
      </dsp:txXfrm>
    </dsp:sp>
    <dsp:sp modelId="{DA23A60B-23EB-48D0-B5EA-6BF685DE6560}">
      <dsp:nvSpPr>
        <dsp:cNvPr id="0" name=""/>
        <dsp:cNvSpPr/>
      </dsp:nvSpPr>
      <dsp:spPr>
        <a:xfrm>
          <a:off x="5715903" y="808690"/>
          <a:ext cx="1781503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0366" y="823153"/>
        <a:ext cx="1752577" cy="464882"/>
      </dsp:txXfrm>
    </dsp:sp>
    <dsp:sp modelId="{36FE8769-ECE3-464A-82E5-A95C0CD08DBA}">
      <dsp:nvSpPr>
        <dsp:cNvPr id="0" name=""/>
        <dsp:cNvSpPr/>
      </dsp:nvSpPr>
      <dsp:spPr>
        <a:xfrm rot="20218614">
          <a:off x="7478163" y="954490"/>
          <a:ext cx="483180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83180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707674" y="949029"/>
        <a:ext cx="24159" cy="24159"/>
      </dsp:txXfrm>
    </dsp:sp>
    <dsp:sp modelId="{4143AB41-9974-4EE1-8C3E-F9B1526F38DB}">
      <dsp:nvSpPr>
        <dsp:cNvPr id="0" name=""/>
        <dsp:cNvSpPr/>
      </dsp:nvSpPr>
      <dsp:spPr>
        <a:xfrm>
          <a:off x="7942100" y="763549"/>
          <a:ext cx="987617" cy="206145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7948138" y="769587"/>
        <a:ext cx="975541" cy="194069"/>
      </dsp:txXfrm>
    </dsp:sp>
    <dsp:sp modelId="{FED6E755-DD70-4A04-8283-C61E173F35C7}">
      <dsp:nvSpPr>
        <dsp:cNvPr id="0" name=""/>
        <dsp:cNvSpPr/>
      </dsp:nvSpPr>
      <dsp:spPr>
        <a:xfrm rot="541589">
          <a:off x="7494677" y="1083553"/>
          <a:ext cx="440770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40770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704043" y="1079152"/>
        <a:ext cx="22038" cy="22038"/>
      </dsp:txXfrm>
    </dsp:sp>
    <dsp:sp modelId="{6A7BF578-190D-46C4-A17A-89AC3420CE8A}">
      <dsp:nvSpPr>
        <dsp:cNvPr id="0" name=""/>
        <dsp:cNvSpPr/>
      </dsp:nvSpPr>
      <dsp:spPr>
        <a:xfrm>
          <a:off x="7932718" y="1005130"/>
          <a:ext cx="987617" cy="239235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7939725" y="1012137"/>
        <a:ext cx="973603" cy="225221"/>
      </dsp:txXfrm>
    </dsp:sp>
    <dsp:sp modelId="{7FB7D954-61DB-4032-939D-00D73E821A5B}">
      <dsp:nvSpPr>
        <dsp:cNvPr id="0" name=""/>
        <dsp:cNvSpPr/>
      </dsp:nvSpPr>
      <dsp:spPr>
        <a:xfrm rot="2492093">
          <a:off x="5301533" y="1429466"/>
          <a:ext cx="473957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73957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6663" y="1424235"/>
        <a:ext cx="23697" cy="23697"/>
      </dsp:txXfrm>
    </dsp:sp>
    <dsp:sp modelId="{78695B71-A447-4F97-BEF9-64771435ED88}">
      <dsp:nvSpPr>
        <dsp:cNvPr id="0" name=""/>
        <dsp:cNvSpPr/>
      </dsp:nvSpPr>
      <dsp:spPr>
        <a:xfrm>
          <a:off x="5715903" y="1346315"/>
          <a:ext cx="1754896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практическая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0366" y="1360778"/>
        <a:ext cx="1725970" cy="464882"/>
      </dsp:txXfrm>
    </dsp:sp>
    <dsp:sp modelId="{03C4A9BB-B7AD-4DB8-ACCE-0E2C271555CA}">
      <dsp:nvSpPr>
        <dsp:cNvPr id="0" name=""/>
        <dsp:cNvSpPr/>
      </dsp:nvSpPr>
      <dsp:spPr>
        <a:xfrm rot="20392119">
          <a:off x="7456637" y="1506815"/>
          <a:ext cx="463637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63637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76865" y="1501842"/>
        <a:ext cx="23181" cy="23181"/>
      </dsp:txXfrm>
    </dsp:sp>
    <dsp:sp modelId="{177B3302-C1E5-40CC-A159-DEB17EEA7117}">
      <dsp:nvSpPr>
        <dsp:cNvPr id="0" name=""/>
        <dsp:cNvSpPr/>
      </dsp:nvSpPr>
      <dsp:spPr>
        <a:xfrm>
          <a:off x="7906112" y="1318437"/>
          <a:ext cx="987617" cy="230420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7912861" y="1325186"/>
        <a:ext cx="974119" cy="216922"/>
      </dsp:txXfrm>
    </dsp:sp>
    <dsp:sp modelId="{E60BEF51-7543-4DC2-BC7B-D0E84F42239D}">
      <dsp:nvSpPr>
        <dsp:cNvPr id="0" name=""/>
        <dsp:cNvSpPr/>
      </dsp:nvSpPr>
      <dsp:spPr>
        <a:xfrm rot="1014206">
          <a:off x="7460972" y="1652744"/>
          <a:ext cx="454968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54968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77082" y="1647988"/>
        <a:ext cx="22748" cy="22748"/>
      </dsp:txXfrm>
    </dsp:sp>
    <dsp:sp modelId="{6692E454-695C-40E2-89B1-0AF14B16BF59}">
      <dsp:nvSpPr>
        <dsp:cNvPr id="0" name=""/>
        <dsp:cNvSpPr/>
      </dsp:nvSpPr>
      <dsp:spPr>
        <a:xfrm>
          <a:off x="7906112" y="1622929"/>
          <a:ext cx="987617" cy="205152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7912121" y="1628938"/>
        <a:ext cx="975599" cy="193134"/>
      </dsp:txXfrm>
    </dsp:sp>
    <dsp:sp modelId="{7B39DD71-F1BE-4954-B68D-DC762868AF6A}">
      <dsp:nvSpPr>
        <dsp:cNvPr id="0" name=""/>
        <dsp:cNvSpPr/>
      </dsp:nvSpPr>
      <dsp:spPr>
        <a:xfrm rot="21451518">
          <a:off x="3577201" y="2149073"/>
          <a:ext cx="630154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630154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76524" y="2139938"/>
        <a:ext cx="31507" cy="31507"/>
      </dsp:txXfrm>
    </dsp:sp>
    <dsp:sp modelId="{1A063309-13B3-4BFB-82D8-931F5C291564}">
      <dsp:nvSpPr>
        <dsp:cNvPr id="0" name=""/>
        <dsp:cNvSpPr/>
      </dsp:nvSpPr>
      <dsp:spPr>
        <a:xfrm>
          <a:off x="4207061" y="1895183"/>
          <a:ext cx="2288832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исследовательская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1524" y="1909646"/>
        <a:ext cx="2259906" cy="464882"/>
      </dsp:txXfrm>
    </dsp:sp>
    <dsp:sp modelId="{FC97CF6F-A52C-4F25-AB64-6C3D95D1A647}">
      <dsp:nvSpPr>
        <dsp:cNvPr id="0" name=""/>
        <dsp:cNvSpPr/>
      </dsp:nvSpPr>
      <dsp:spPr>
        <a:xfrm rot="20786066">
          <a:off x="6487799" y="2067417"/>
          <a:ext cx="580255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80255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763421" y="2059529"/>
        <a:ext cx="29012" cy="29012"/>
      </dsp:txXfrm>
    </dsp:sp>
    <dsp:sp modelId="{2FB94E1F-8DC2-4DEE-96AF-10B935E63937}">
      <dsp:nvSpPr>
        <dsp:cNvPr id="0" name=""/>
        <dsp:cNvSpPr/>
      </dsp:nvSpPr>
      <dsp:spPr>
        <a:xfrm>
          <a:off x="7059961" y="1900007"/>
          <a:ext cx="987617" cy="211952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7066169" y="1906215"/>
        <a:ext cx="975201" cy="199536"/>
      </dsp:txXfrm>
    </dsp:sp>
    <dsp:sp modelId="{B0D73022-0B9E-45CD-977F-411AA3854D56}">
      <dsp:nvSpPr>
        <dsp:cNvPr id="0" name=""/>
        <dsp:cNvSpPr/>
      </dsp:nvSpPr>
      <dsp:spPr>
        <a:xfrm rot="787807">
          <a:off x="6488322" y="2201256"/>
          <a:ext cx="579210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79210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763447" y="2193395"/>
        <a:ext cx="28960" cy="28960"/>
      </dsp:txXfrm>
    </dsp:sp>
    <dsp:sp modelId="{430A78C1-DC02-42EA-8C4A-E3B483B74E50}">
      <dsp:nvSpPr>
        <dsp:cNvPr id="0" name=""/>
        <dsp:cNvSpPr/>
      </dsp:nvSpPr>
      <dsp:spPr>
        <a:xfrm>
          <a:off x="7059961" y="2168822"/>
          <a:ext cx="987617" cy="209681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7066102" y="2174963"/>
        <a:ext cx="975335" cy="197399"/>
      </dsp:txXfrm>
    </dsp:sp>
    <dsp:sp modelId="{371F7FF6-DFBA-4E2F-993E-6A3845F0B836}">
      <dsp:nvSpPr>
        <dsp:cNvPr id="0" name=""/>
        <dsp:cNvSpPr/>
      </dsp:nvSpPr>
      <dsp:spPr>
        <a:xfrm rot="3205838">
          <a:off x="3363937" y="2587007"/>
          <a:ext cx="1056681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1056681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65861" y="2567209"/>
        <a:ext cx="52834" cy="52834"/>
      </dsp:txXfrm>
    </dsp:sp>
    <dsp:sp modelId="{CFC0BE33-E2F0-4510-9FED-202F6D0C5B78}">
      <dsp:nvSpPr>
        <dsp:cNvPr id="0" name=""/>
        <dsp:cNvSpPr/>
      </dsp:nvSpPr>
      <dsp:spPr>
        <a:xfrm>
          <a:off x="4207061" y="2771051"/>
          <a:ext cx="1390732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1524" y="2785514"/>
        <a:ext cx="1361806" cy="464882"/>
      </dsp:txXfrm>
    </dsp:sp>
    <dsp:sp modelId="{6DF87895-50F5-4166-B8AE-364B2BC7A1E2}">
      <dsp:nvSpPr>
        <dsp:cNvPr id="0" name=""/>
        <dsp:cNvSpPr/>
      </dsp:nvSpPr>
      <dsp:spPr>
        <a:xfrm rot="18832364">
          <a:off x="5510315" y="2805884"/>
          <a:ext cx="570004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70004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81067" y="2798253"/>
        <a:ext cx="28500" cy="28500"/>
      </dsp:txXfrm>
    </dsp:sp>
    <dsp:sp modelId="{CCA667A3-EC9D-432A-B509-42D96FBFB853}">
      <dsp:nvSpPr>
        <dsp:cNvPr id="0" name=""/>
        <dsp:cNvSpPr/>
      </dsp:nvSpPr>
      <dsp:spPr>
        <a:xfrm>
          <a:off x="5992841" y="2464011"/>
          <a:ext cx="2365866" cy="28607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конструкторская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01220" y="2472390"/>
        <a:ext cx="2349108" cy="269320"/>
      </dsp:txXfrm>
    </dsp:sp>
    <dsp:sp modelId="{861DA3E9-77E6-4482-8A3D-996833A5E059}">
      <dsp:nvSpPr>
        <dsp:cNvPr id="0" name=""/>
        <dsp:cNvSpPr/>
      </dsp:nvSpPr>
      <dsp:spPr>
        <a:xfrm rot="21302797">
          <a:off x="5597053" y="2994218"/>
          <a:ext cx="396527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396527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85404" y="2990923"/>
        <a:ext cx="19826" cy="19826"/>
      </dsp:txXfrm>
    </dsp:sp>
    <dsp:sp modelId="{AE5F485D-51F2-4418-BBCC-858F9F323192}">
      <dsp:nvSpPr>
        <dsp:cNvPr id="0" name=""/>
        <dsp:cNvSpPr/>
      </dsp:nvSpPr>
      <dsp:spPr>
        <a:xfrm>
          <a:off x="5992841" y="2824160"/>
          <a:ext cx="2382428" cy="319113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изобразительная...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02188" y="2833507"/>
        <a:ext cx="2363734" cy="300419"/>
      </dsp:txXfrm>
    </dsp:sp>
    <dsp:sp modelId="{F4308752-5D58-48A1-A3EF-0D26FEBB8415}">
      <dsp:nvSpPr>
        <dsp:cNvPr id="0" name=""/>
        <dsp:cNvSpPr/>
      </dsp:nvSpPr>
      <dsp:spPr>
        <a:xfrm rot="2618140">
          <a:off x="5522398" y="3199671"/>
          <a:ext cx="545839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45839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81671" y="3192643"/>
        <a:ext cx="27291" cy="27291"/>
      </dsp:txXfrm>
    </dsp:sp>
    <dsp:sp modelId="{59003C9C-AC94-4E66-8B82-04106DE44A72}">
      <dsp:nvSpPr>
        <dsp:cNvPr id="0" name=""/>
        <dsp:cNvSpPr/>
      </dsp:nvSpPr>
      <dsp:spPr>
        <a:xfrm>
          <a:off x="5992841" y="3217345"/>
          <a:ext cx="2273504" cy="354554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  музыкальная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03226" y="3227730"/>
        <a:ext cx="2252734" cy="333784"/>
      </dsp:txXfrm>
    </dsp:sp>
    <dsp:sp modelId="{C7F6E549-B455-4D0A-AA83-4A6D61F75BB2}">
      <dsp:nvSpPr>
        <dsp:cNvPr id="0" name=""/>
        <dsp:cNvSpPr/>
      </dsp:nvSpPr>
      <dsp:spPr>
        <a:xfrm rot="5138518">
          <a:off x="1065395" y="4409628"/>
          <a:ext cx="1502307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1502307" y="66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778991" y="4378688"/>
        <a:ext cx="75115" cy="75115"/>
      </dsp:txXfrm>
    </dsp:sp>
    <dsp:sp modelId="{68E769AC-A52A-4621-BD3A-4F36C9B53ED7}">
      <dsp:nvSpPr>
        <dsp:cNvPr id="0" name=""/>
        <dsp:cNvSpPr/>
      </dsp:nvSpPr>
      <dsp:spPr>
        <a:xfrm>
          <a:off x="1873628" y="4918323"/>
          <a:ext cx="1706098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задача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88091" y="4932786"/>
        <a:ext cx="1677172" cy="464882"/>
      </dsp:txXfrm>
    </dsp:sp>
    <dsp:sp modelId="{E2FAB64C-D5A8-4029-B885-79D36B37A06F}">
      <dsp:nvSpPr>
        <dsp:cNvPr id="0" name=""/>
        <dsp:cNvSpPr/>
      </dsp:nvSpPr>
      <dsp:spPr>
        <a:xfrm rot="19251839">
          <a:off x="3480615" y="4879780"/>
          <a:ext cx="883539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883539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00297" y="4864310"/>
        <a:ext cx="44176" cy="44176"/>
      </dsp:txXfrm>
    </dsp:sp>
    <dsp:sp modelId="{7F34E794-5F60-4D26-A865-0CA6780CFC7A}">
      <dsp:nvSpPr>
        <dsp:cNvPr id="0" name=""/>
        <dsp:cNvSpPr/>
      </dsp:nvSpPr>
      <dsp:spPr>
        <a:xfrm>
          <a:off x="4265044" y="4360665"/>
          <a:ext cx="987617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задание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9507" y="4375128"/>
        <a:ext cx="958691" cy="464882"/>
      </dsp:txXfrm>
    </dsp:sp>
    <dsp:sp modelId="{48148D6E-1500-4CF4-97C7-76C3979FB9BD}">
      <dsp:nvSpPr>
        <dsp:cNvPr id="0" name=""/>
        <dsp:cNvSpPr/>
      </dsp:nvSpPr>
      <dsp:spPr>
        <a:xfrm rot="18525580">
          <a:off x="5134679" y="4354927"/>
          <a:ext cx="631009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631009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34409" y="4345770"/>
        <a:ext cx="31550" cy="31550"/>
      </dsp:txXfrm>
    </dsp:sp>
    <dsp:sp modelId="{F1A341BD-ED7F-4BCC-AC02-9C969A88C58C}">
      <dsp:nvSpPr>
        <dsp:cNvPr id="0" name=""/>
        <dsp:cNvSpPr/>
      </dsp:nvSpPr>
      <dsp:spPr>
        <a:xfrm>
          <a:off x="5647708" y="3951772"/>
          <a:ext cx="987617" cy="32749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узнай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300" y="3961364"/>
        <a:ext cx="968433" cy="308314"/>
      </dsp:txXfrm>
    </dsp:sp>
    <dsp:sp modelId="{EA7F014F-A8AF-4F84-8880-71A486593852}">
      <dsp:nvSpPr>
        <dsp:cNvPr id="0" name=""/>
        <dsp:cNvSpPr/>
      </dsp:nvSpPr>
      <dsp:spPr>
        <a:xfrm rot="19086298">
          <a:off x="6564646" y="3924273"/>
          <a:ext cx="552976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52976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827310" y="3917067"/>
        <a:ext cx="27648" cy="27648"/>
      </dsp:txXfrm>
    </dsp:sp>
    <dsp:sp modelId="{BD5EAFB5-945F-4F18-9F92-CE6C971D9C78}">
      <dsp:nvSpPr>
        <dsp:cNvPr id="0" name=""/>
        <dsp:cNvSpPr/>
      </dsp:nvSpPr>
      <dsp:spPr>
        <a:xfrm>
          <a:off x="7046944" y="3627903"/>
          <a:ext cx="987617" cy="236717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053877" y="3634836"/>
        <a:ext cx="973751" cy="222851"/>
      </dsp:txXfrm>
    </dsp:sp>
    <dsp:sp modelId="{8318EE5A-1510-479F-9A8C-46631926D822}">
      <dsp:nvSpPr>
        <dsp:cNvPr id="0" name=""/>
        <dsp:cNvSpPr/>
      </dsp:nvSpPr>
      <dsp:spPr>
        <a:xfrm rot="21377117">
          <a:off x="6634909" y="4096079"/>
          <a:ext cx="395878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395878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822951" y="4092800"/>
        <a:ext cx="19793" cy="19793"/>
      </dsp:txXfrm>
    </dsp:sp>
    <dsp:sp modelId="{48EA469B-8E54-4993-940E-8B25228C15AE}">
      <dsp:nvSpPr>
        <dsp:cNvPr id="0" name=""/>
        <dsp:cNvSpPr/>
      </dsp:nvSpPr>
      <dsp:spPr>
        <a:xfrm>
          <a:off x="7030372" y="3956760"/>
          <a:ext cx="987617" cy="266227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038170" y="3964558"/>
        <a:ext cx="972021" cy="250631"/>
      </dsp:txXfrm>
    </dsp:sp>
    <dsp:sp modelId="{93DD23E4-B6C8-4A10-9A5A-0F1645E867CB}">
      <dsp:nvSpPr>
        <dsp:cNvPr id="0" name=""/>
        <dsp:cNvSpPr/>
      </dsp:nvSpPr>
      <dsp:spPr>
        <a:xfrm rot="2369439">
          <a:off x="6576899" y="4271675"/>
          <a:ext cx="511898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511898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820051" y="4265496"/>
        <a:ext cx="25594" cy="25594"/>
      </dsp:txXfrm>
    </dsp:sp>
    <dsp:sp modelId="{E739D69D-CAD7-4ED2-BE1A-BAFBCAB92796}">
      <dsp:nvSpPr>
        <dsp:cNvPr id="0" name=""/>
        <dsp:cNvSpPr/>
      </dsp:nvSpPr>
      <dsp:spPr>
        <a:xfrm>
          <a:off x="7030372" y="4297058"/>
          <a:ext cx="987617" cy="288013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7038808" y="4305494"/>
        <a:ext cx="970745" cy="271141"/>
      </dsp:txXfrm>
    </dsp:sp>
    <dsp:sp modelId="{918FD4D9-5FFF-48F6-B2A5-B8F4B7FD7D01}">
      <dsp:nvSpPr>
        <dsp:cNvPr id="0" name=""/>
        <dsp:cNvSpPr/>
      </dsp:nvSpPr>
      <dsp:spPr>
        <a:xfrm rot="20455515">
          <a:off x="5241185" y="4532650"/>
          <a:ext cx="417997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17997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39734" y="4528819"/>
        <a:ext cx="20899" cy="20899"/>
      </dsp:txXfrm>
    </dsp:sp>
    <dsp:sp modelId="{0BD51033-88D8-42F7-B427-0DBEE12F985F}">
      <dsp:nvSpPr>
        <dsp:cNvPr id="0" name=""/>
        <dsp:cNvSpPr/>
      </dsp:nvSpPr>
      <dsp:spPr>
        <a:xfrm>
          <a:off x="5647708" y="4353342"/>
          <a:ext cx="987617" cy="235250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научись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4598" y="4360232"/>
        <a:ext cx="973837" cy="221470"/>
      </dsp:txXfrm>
    </dsp:sp>
    <dsp:sp modelId="{5CF3D6C5-2041-460E-8AA5-2F5ED19DB574}">
      <dsp:nvSpPr>
        <dsp:cNvPr id="0" name=""/>
        <dsp:cNvSpPr/>
      </dsp:nvSpPr>
      <dsp:spPr>
        <a:xfrm rot="1583574">
          <a:off x="5229677" y="4698972"/>
          <a:ext cx="441015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441015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39159" y="4694565"/>
        <a:ext cx="22050" cy="22050"/>
      </dsp:txXfrm>
    </dsp:sp>
    <dsp:sp modelId="{6B979988-9FF6-4133-ADE5-FDBBBA31D5A6}">
      <dsp:nvSpPr>
        <dsp:cNvPr id="0" name=""/>
        <dsp:cNvSpPr/>
      </dsp:nvSpPr>
      <dsp:spPr>
        <a:xfrm>
          <a:off x="5647708" y="4662664"/>
          <a:ext cx="987617" cy="281895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сделай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5964" y="4670920"/>
        <a:ext cx="971105" cy="265383"/>
      </dsp:txXfrm>
    </dsp:sp>
    <dsp:sp modelId="{DF1F2841-B3CA-43EF-985E-805068B34677}">
      <dsp:nvSpPr>
        <dsp:cNvPr id="0" name=""/>
        <dsp:cNvSpPr/>
      </dsp:nvSpPr>
      <dsp:spPr>
        <a:xfrm rot="3208626">
          <a:off x="5118293" y="4867666"/>
          <a:ext cx="663783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663783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33590" y="4857690"/>
        <a:ext cx="33189" cy="33189"/>
      </dsp:txXfrm>
    </dsp:sp>
    <dsp:sp modelId="{4000C1D0-B1B0-403B-BC87-D0420B01E797}">
      <dsp:nvSpPr>
        <dsp:cNvPr id="0" name=""/>
        <dsp:cNvSpPr/>
      </dsp:nvSpPr>
      <dsp:spPr>
        <a:xfrm>
          <a:off x="5647708" y="5018631"/>
          <a:ext cx="987617" cy="244736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найди…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4876" y="5025799"/>
        <a:ext cx="973281" cy="230400"/>
      </dsp:txXfrm>
    </dsp:sp>
    <dsp:sp modelId="{8FCA85DE-4E37-4FFA-9D56-9C7FF2B66DDC}">
      <dsp:nvSpPr>
        <dsp:cNvPr id="0" name=""/>
        <dsp:cNvSpPr/>
      </dsp:nvSpPr>
      <dsp:spPr>
        <a:xfrm rot="51272">
          <a:off x="3579688" y="5163720"/>
          <a:ext cx="685393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685393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05250" y="5153204"/>
        <a:ext cx="34269" cy="34269"/>
      </dsp:txXfrm>
    </dsp:sp>
    <dsp:sp modelId="{1B12389D-5488-420E-B9A7-33F36B760C05}">
      <dsp:nvSpPr>
        <dsp:cNvPr id="0" name=""/>
        <dsp:cNvSpPr/>
      </dsp:nvSpPr>
      <dsp:spPr>
        <a:xfrm>
          <a:off x="4265044" y="4928545"/>
          <a:ext cx="1155472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проблема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9507" y="4943008"/>
        <a:ext cx="1126546" cy="464882"/>
      </dsp:txXfrm>
    </dsp:sp>
    <dsp:sp modelId="{E806F036-F132-4CAA-B261-657FF5668E0F}">
      <dsp:nvSpPr>
        <dsp:cNvPr id="0" name=""/>
        <dsp:cNvSpPr/>
      </dsp:nvSpPr>
      <dsp:spPr>
        <a:xfrm rot="2408965">
          <a:off x="3474093" y="5447660"/>
          <a:ext cx="896583" cy="13236"/>
        </a:xfrm>
        <a:custGeom>
          <a:avLst/>
          <a:gdLst/>
          <a:ahLst/>
          <a:cxnLst/>
          <a:rect l="0" t="0" r="0" b="0"/>
          <a:pathLst>
            <a:path>
              <a:moveTo>
                <a:pt x="0" y="6618"/>
              </a:moveTo>
              <a:lnTo>
                <a:pt x="896583" y="66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99970" y="5431864"/>
        <a:ext cx="44829" cy="44829"/>
      </dsp:txXfrm>
    </dsp:sp>
    <dsp:sp modelId="{F65662AE-4978-4266-8BAD-C43C13D3E634}">
      <dsp:nvSpPr>
        <dsp:cNvPr id="0" name=""/>
        <dsp:cNvSpPr/>
      </dsp:nvSpPr>
      <dsp:spPr>
        <a:xfrm>
          <a:off x="4265044" y="5496425"/>
          <a:ext cx="1285591" cy="493808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требование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9507" y="5510888"/>
        <a:ext cx="1256665" cy="4648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8B2EF-D927-43AD-8DE7-AE583E1A6D56}">
      <dsp:nvSpPr>
        <dsp:cNvPr id="0" name=""/>
        <dsp:cNvSpPr/>
      </dsp:nvSpPr>
      <dsp:spPr>
        <a:xfrm>
          <a:off x="3790419" y="2575986"/>
          <a:ext cx="1706027" cy="170602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Формы защиты проекта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40261" y="2825828"/>
        <a:ext cx="1206343" cy="1206343"/>
      </dsp:txXfrm>
    </dsp:sp>
    <dsp:sp modelId="{058B6FD9-575C-4497-9B88-7A699EA9EA14}">
      <dsp:nvSpPr>
        <dsp:cNvPr id="0" name=""/>
        <dsp:cNvSpPr/>
      </dsp:nvSpPr>
      <dsp:spPr>
        <a:xfrm rot="16200000">
          <a:off x="4309998" y="1686416"/>
          <a:ext cx="666870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393794" y="1881940"/>
        <a:ext cx="499278" cy="335185"/>
      </dsp:txXfrm>
    </dsp:sp>
    <dsp:sp modelId="{A58D23CA-4059-403B-B68F-C19105483938}">
      <dsp:nvSpPr>
        <dsp:cNvPr id="0" name=""/>
        <dsp:cNvSpPr/>
      </dsp:nvSpPr>
      <dsp:spPr>
        <a:xfrm>
          <a:off x="3857616" y="3290"/>
          <a:ext cx="1571635" cy="131445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Сообщение на НПК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87777" y="195787"/>
        <a:ext cx="1111313" cy="929456"/>
      </dsp:txXfrm>
    </dsp:sp>
    <dsp:sp modelId="{4354BC19-684B-4316-9039-58363BCD6692}">
      <dsp:nvSpPr>
        <dsp:cNvPr id="0" name=""/>
        <dsp:cNvSpPr/>
      </dsp:nvSpPr>
      <dsp:spPr>
        <a:xfrm rot="18360000">
          <a:off x="5169627" y="1974771"/>
          <a:ext cx="654852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shade val="51000"/>
                <a:satMod val="130000"/>
              </a:schemeClr>
            </a:gs>
            <a:gs pos="80000">
              <a:schemeClr val="accent5">
                <a:hueOff val="-1103764"/>
                <a:satOff val="4423"/>
                <a:lumOff val="959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204169" y="2154291"/>
        <a:ext cx="487260" cy="335185"/>
      </dsp:txXfrm>
    </dsp:sp>
    <dsp:sp modelId="{88FA236F-947D-445E-A51A-7BA64C41BAED}">
      <dsp:nvSpPr>
        <dsp:cNvPr id="0" name=""/>
        <dsp:cNvSpPr/>
      </dsp:nvSpPr>
      <dsp:spPr>
        <a:xfrm>
          <a:off x="5540531" y="532024"/>
          <a:ext cx="1460353" cy="1314450"/>
        </a:xfrm>
        <a:prstGeom prst="ellipse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shade val="51000"/>
                <a:satMod val="130000"/>
              </a:schemeClr>
            </a:gs>
            <a:gs pos="80000">
              <a:schemeClr val="accent5">
                <a:hueOff val="-1103764"/>
                <a:satOff val="4423"/>
                <a:lumOff val="959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Публикация на официальном сайте и других СМИ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54395" y="724521"/>
        <a:ext cx="1032625" cy="929456"/>
      </dsp:txXfrm>
    </dsp:sp>
    <dsp:sp modelId="{D1D3764A-D3BD-4E36-977D-BEFA659E8C62}">
      <dsp:nvSpPr>
        <dsp:cNvPr id="0" name=""/>
        <dsp:cNvSpPr/>
      </dsp:nvSpPr>
      <dsp:spPr>
        <a:xfrm rot="20520000">
          <a:off x="5701644" y="2697506"/>
          <a:ext cx="666870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shade val="51000"/>
                <a:satMod val="130000"/>
              </a:schemeClr>
            </a:gs>
            <a:gs pos="80000">
              <a:schemeClr val="accent5">
                <a:hueOff val="-2207528"/>
                <a:satOff val="8847"/>
                <a:lumOff val="1917"/>
                <a:alphaOff val="0"/>
                <a:shade val="93000"/>
                <a:satMod val="13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705745" y="2835128"/>
        <a:ext cx="499278" cy="335185"/>
      </dsp:txXfrm>
    </dsp:sp>
    <dsp:sp modelId="{958EBF03-5C75-4637-A1C0-27E0CCC5E144}">
      <dsp:nvSpPr>
        <dsp:cNvPr id="0" name=""/>
        <dsp:cNvSpPr/>
      </dsp:nvSpPr>
      <dsp:spPr>
        <a:xfrm>
          <a:off x="6619193" y="1916266"/>
          <a:ext cx="1314450" cy="1314450"/>
        </a:xfrm>
        <a:prstGeom prst="ellipse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shade val="51000"/>
                <a:satMod val="130000"/>
              </a:schemeClr>
            </a:gs>
            <a:gs pos="80000">
              <a:schemeClr val="accent5">
                <a:hueOff val="-2207528"/>
                <a:satOff val="8847"/>
                <a:lumOff val="1917"/>
                <a:alphaOff val="0"/>
                <a:shade val="93000"/>
                <a:satMod val="13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Презентация на занятии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11690" y="2108763"/>
        <a:ext cx="929456" cy="929456"/>
      </dsp:txXfrm>
    </dsp:sp>
    <dsp:sp modelId="{85D9BD3F-E62E-4A84-AB42-46AE0B070AD4}">
      <dsp:nvSpPr>
        <dsp:cNvPr id="0" name=""/>
        <dsp:cNvSpPr/>
      </dsp:nvSpPr>
      <dsp:spPr>
        <a:xfrm rot="1089428">
          <a:off x="5705935" y="3609939"/>
          <a:ext cx="681851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710108" y="3695554"/>
        <a:ext cx="514259" cy="335185"/>
      </dsp:txXfrm>
    </dsp:sp>
    <dsp:sp modelId="{DD68B451-07E2-4FDF-B04D-DC0D4937789D}">
      <dsp:nvSpPr>
        <dsp:cNvPr id="0" name=""/>
        <dsp:cNvSpPr/>
      </dsp:nvSpPr>
      <dsp:spPr>
        <a:xfrm>
          <a:off x="6643696" y="3643310"/>
          <a:ext cx="1314450" cy="1314450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конкурсах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36193" y="3835807"/>
        <a:ext cx="929456" cy="929456"/>
      </dsp:txXfrm>
    </dsp:sp>
    <dsp:sp modelId="{31F77884-EF0D-4317-AC05-88A834176405}">
      <dsp:nvSpPr>
        <dsp:cNvPr id="0" name=""/>
        <dsp:cNvSpPr/>
      </dsp:nvSpPr>
      <dsp:spPr>
        <a:xfrm rot="3240000">
          <a:off x="5170083" y="4333483"/>
          <a:ext cx="666870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shade val="51000"/>
                <a:satMod val="130000"/>
              </a:schemeClr>
            </a:gs>
            <a:gs pos="80000">
              <a:schemeClr val="accent5">
                <a:hueOff val="-4415056"/>
                <a:satOff val="17694"/>
                <a:lumOff val="3835"/>
                <a:alphaOff val="0"/>
                <a:shade val="93000"/>
                <a:satMod val="13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204625" y="4377419"/>
        <a:ext cx="499278" cy="335185"/>
      </dsp:txXfrm>
    </dsp:sp>
    <dsp:sp modelId="{F5711FC7-97FE-4893-B249-78A2C832937D}">
      <dsp:nvSpPr>
        <dsp:cNvPr id="0" name=""/>
        <dsp:cNvSpPr/>
      </dsp:nvSpPr>
      <dsp:spPr>
        <a:xfrm>
          <a:off x="5613483" y="5011525"/>
          <a:ext cx="1314450" cy="1314450"/>
        </a:xfrm>
        <a:prstGeom prst="ellipse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shade val="51000"/>
                <a:satMod val="130000"/>
              </a:schemeClr>
            </a:gs>
            <a:gs pos="80000">
              <a:schemeClr val="accent5">
                <a:hueOff val="-4415056"/>
                <a:satOff val="17694"/>
                <a:lumOff val="3835"/>
                <a:alphaOff val="0"/>
                <a:shade val="93000"/>
                <a:satMod val="13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выставках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05980" y="5204022"/>
        <a:ext cx="929456" cy="929456"/>
      </dsp:txXfrm>
    </dsp:sp>
    <dsp:sp modelId="{A48CC51C-EE21-4ACD-B252-CA8F31918D00}">
      <dsp:nvSpPr>
        <dsp:cNvPr id="0" name=""/>
        <dsp:cNvSpPr/>
      </dsp:nvSpPr>
      <dsp:spPr>
        <a:xfrm rot="5400000">
          <a:off x="4309998" y="4612942"/>
          <a:ext cx="666870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0"/>
                <a:satOff val="22117"/>
                <a:lumOff val="4793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393794" y="4640874"/>
        <a:ext cx="499278" cy="335185"/>
      </dsp:txXfrm>
    </dsp:sp>
    <dsp:sp modelId="{DC001FA9-2634-4E5F-BBB4-B8864A47C9FB}">
      <dsp:nvSpPr>
        <dsp:cNvPr id="0" name=""/>
        <dsp:cNvSpPr/>
      </dsp:nvSpPr>
      <dsp:spPr>
        <a:xfrm>
          <a:off x="3929056" y="5540259"/>
          <a:ext cx="1428754" cy="1314450"/>
        </a:xfrm>
        <a:prstGeom prst="ellipse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0"/>
                <a:satOff val="22117"/>
                <a:lumOff val="4793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проведении занятия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 теме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38292" y="5732756"/>
        <a:ext cx="1010282" cy="929456"/>
      </dsp:txXfrm>
    </dsp:sp>
    <dsp:sp modelId="{E50346D2-A1EF-4AAF-8A21-9134CEBE902F}">
      <dsp:nvSpPr>
        <dsp:cNvPr id="0" name=""/>
        <dsp:cNvSpPr/>
      </dsp:nvSpPr>
      <dsp:spPr>
        <a:xfrm rot="7560000">
          <a:off x="3449914" y="4333483"/>
          <a:ext cx="666870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582964" y="4377419"/>
        <a:ext cx="499278" cy="335185"/>
      </dsp:txXfrm>
    </dsp:sp>
    <dsp:sp modelId="{0530F0A1-9354-4E53-9480-39F2AC5CDCE8}">
      <dsp:nvSpPr>
        <dsp:cNvPr id="0" name=""/>
        <dsp:cNvSpPr/>
      </dsp:nvSpPr>
      <dsp:spPr>
        <a:xfrm>
          <a:off x="2358934" y="5011525"/>
          <a:ext cx="1314450" cy="1314450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Творческий отчёт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51431" y="5204022"/>
        <a:ext cx="929456" cy="929456"/>
      </dsp:txXfrm>
    </dsp:sp>
    <dsp:sp modelId="{0D6CA451-027D-4B1A-8805-B40782351FEE}">
      <dsp:nvSpPr>
        <dsp:cNvPr id="0" name=""/>
        <dsp:cNvSpPr/>
      </dsp:nvSpPr>
      <dsp:spPr>
        <a:xfrm rot="9757670">
          <a:off x="3069953" y="3555446"/>
          <a:ext cx="552936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shade val="51000"/>
                <a:satMod val="130000"/>
              </a:schemeClr>
            </a:gs>
            <a:gs pos="80000">
              <a:schemeClr val="accent5">
                <a:hueOff val="-7726349"/>
                <a:satOff val="30964"/>
                <a:lumOff val="6711"/>
                <a:alphaOff val="0"/>
                <a:shade val="93000"/>
                <a:satMod val="13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232051" y="3642410"/>
        <a:ext cx="387055" cy="335185"/>
      </dsp:txXfrm>
    </dsp:sp>
    <dsp:sp modelId="{B3F7ACA4-9BCC-45AF-8BD5-848B4BBEF5AC}">
      <dsp:nvSpPr>
        <dsp:cNvPr id="0" name=""/>
        <dsp:cNvSpPr/>
      </dsp:nvSpPr>
      <dsp:spPr>
        <a:xfrm>
          <a:off x="1285848" y="3571880"/>
          <a:ext cx="1600185" cy="1314449"/>
        </a:xfrm>
        <a:prstGeom prst="ellipse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shade val="51000"/>
                <a:satMod val="130000"/>
              </a:schemeClr>
            </a:gs>
            <a:gs pos="80000">
              <a:schemeClr val="accent5">
                <a:hueOff val="-7726349"/>
                <a:satOff val="30964"/>
                <a:lumOff val="6711"/>
                <a:alphaOff val="0"/>
                <a:shade val="93000"/>
                <a:satMod val="13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стенда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20190" y="3764377"/>
        <a:ext cx="1131501" cy="929455"/>
      </dsp:txXfrm>
    </dsp:sp>
    <dsp:sp modelId="{60CC7C27-56E3-4379-ACD7-FC88C75AFA54}">
      <dsp:nvSpPr>
        <dsp:cNvPr id="0" name=""/>
        <dsp:cNvSpPr/>
      </dsp:nvSpPr>
      <dsp:spPr>
        <a:xfrm rot="11880000">
          <a:off x="3006687" y="2715735"/>
          <a:ext cx="602406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shade val="51000"/>
                <a:satMod val="130000"/>
              </a:schemeClr>
            </a:gs>
            <a:gs pos="80000">
              <a:schemeClr val="accent5">
                <a:hueOff val="-8830112"/>
                <a:satOff val="35388"/>
                <a:lumOff val="7669"/>
                <a:alphaOff val="0"/>
                <a:shade val="93000"/>
                <a:satMod val="13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170178" y="2853357"/>
        <a:ext cx="434814" cy="335185"/>
      </dsp:txXfrm>
    </dsp:sp>
    <dsp:sp modelId="{56952623-50D9-4611-9160-3051000F9C46}">
      <dsp:nvSpPr>
        <dsp:cNvPr id="0" name=""/>
        <dsp:cNvSpPr/>
      </dsp:nvSpPr>
      <dsp:spPr>
        <a:xfrm>
          <a:off x="1214417" y="1916266"/>
          <a:ext cx="1592061" cy="1314449"/>
        </a:xfrm>
        <a:prstGeom prst="ellipse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shade val="51000"/>
                <a:satMod val="130000"/>
              </a:schemeClr>
            </a:gs>
            <a:gs pos="80000">
              <a:schemeClr val="accent5">
                <a:hueOff val="-8830112"/>
                <a:satOff val="35388"/>
                <a:lumOff val="7669"/>
                <a:alphaOff val="0"/>
                <a:shade val="93000"/>
                <a:satMod val="13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Собеседование 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7569" y="2108763"/>
        <a:ext cx="1125757" cy="929455"/>
      </dsp:txXfrm>
    </dsp:sp>
    <dsp:sp modelId="{E86AC999-264F-4FC9-9775-473A6C0102ED}">
      <dsp:nvSpPr>
        <dsp:cNvPr id="0" name=""/>
        <dsp:cNvSpPr/>
      </dsp:nvSpPr>
      <dsp:spPr>
        <a:xfrm rot="14040000">
          <a:off x="3472307" y="1981848"/>
          <a:ext cx="645294" cy="5586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605357" y="2161368"/>
        <a:ext cx="477702" cy="335185"/>
      </dsp:txXfrm>
    </dsp:sp>
    <dsp:sp modelId="{BFD5B197-6DCF-46E2-844B-31CDC79E569B}">
      <dsp:nvSpPr>
        <dsp:cNvPr id="0" name=""/>
        <dsp:cNvSpPr/>
      </dsp:nvSpPr>
      <dsp:spPr>
        <a:xfrm>
          <a:off x="2214542" y="532024"/>
          <a:ext cx="1603234" cy="131444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Использование продукта в различных видах деятельности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49330" y="724521"/>
        <a:ext cx="1133658" cy="929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A3AEAF01-7B9D-48D3-BD4C-1EA7FA887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8A5F78F6-BC50-4589-8D18-383C3180B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B9A8045A-875A-449B-BFB9-9272078C9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706A933-85A1-48B7-9F52-10F0FE3A28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277072"/>
          </a:xfrm>
        </p:spPr>
        <p:txBody>
          <a:bodyPr/>
          <a:lstStyle>
            <a:lvl1pPr>
              <a:defRPr b="1" i="1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b="1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b="1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b="1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b="1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FFAC9215-6888-445C-BF87-00F6D9E18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B1F3B3BE-EA8C-4DAD-8054-B451DACEB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84276FC7-EC5A-4CDC-8CC8-BEC57E30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128792" cy="1143000"/>
          </a:xfrm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75463" y="6092825"/>
            <a:ext cx="129698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B898DD28-E29D-4482-8A84-CFAA0BB27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148E7D53-AA6D-4258-811F-E4D1D4CA4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31550" cmpd="sng">
            <a:gradFill>
              <a:gsLst>
                <a:gs pos="70000">
                  <a:schemeClr val="accent6">
                    <a:shade val="50000"/>
                    <a:satMod val="190000"/>
                  </a:schemeClr>
                </a:gs>
                <a:gs pos="0">
                  <a:schemeClr val="accent6">
                    <a:tint val="77000"/>
                    <a:satMod val="180000"/>
                  </a:schemeClr>
                </a:gs>
              </a:gsLst>
              <a:lin ang="5400000"/>
            </a:gradFill>
            <a:prstDash val="solid"/>
          </a:ln>
          <a:solidFill>
            <a:srgbClr val="FFF0E7"/>
          </a:solidFill>
          <a:effectLst>
            <a:outerShdw blurRad="50800" dist="40000" dir="5400000" algn="tl" rotWithShape="0">
              <a:srgbClr val="000000">
                <a:shade val="5000"/>
                <a:satMod val="120000"/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6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929618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ГАОУ СПО НСО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Черепановский педагогический техникум</a:t>
            </a:r>
            <a:endParaRPr lang="ru-RU" sz="31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8929718" cy="4214842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Обучение дошкольников</a:t>
            </a:r>
          </a:p>
          <a:p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решению проектных задач </a:t>
            </a:r>
            <a:endParaRPr lang="ru-RU" sz="35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целью достижения </a:t>
            </a:r>
          </a:p>
          <a:p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планируемых результатов в соответствии  с требованиями ФГОС ДО</a:t>
            </a:r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рисунки\логотип МРЦ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52" cy="1610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858280" cy="607223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УЧЕБНАЯ ЗАДАЧА </a:t>
            </a:r>
            <a:r>
              <a:rPr lang="ru-RU" dirty="0" smtClean="0"/>
              <a:t>— задача, требующая от обучающихся открытия и освоения в познавательной деятельности общего способа (принципа) решения относительно широкого круга частных практических задач. Поставить У. З. — значит ввести ребёнка в ситуацию, требующую ориентации на содержательно общий способ ее решения во всех возможных частных и конкретных условиях. (В. В. Давыдов.)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Учебная задача — это принятая и осознанная ребенком цель деятельности учения.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Учебная задача является минимальной «клеточкой» учебного процесса — минимальным учебным проектом для обучающегося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786842" cy="635798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FF"/>
                </a:solidFill>
              </a:rPr>
              <a:t>Познавательная задача </a:t>
            </a:r>
            <a:r>
              <a:rPr lang="ru-RU" sz="4000" dirty="0" smtClean="0"/>
              <a:t>– учебное задание, предполагающее поиск обучающимся новых знаний, способов (умений) и стимуляцию активного использования в обучении связей, отношений, доказательств.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200026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«проектная задача»?</a:t>
            </a:r>
            <a:endParaRPr lang="ru-RU" sz="7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рисунки\дети и др\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357430"/>
            <a:ext cx="3603628" cy="381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52"/>
          <a:ext cx="8929718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понятия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«проектная задача»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Задача, в которой через систему или набор заданий, целенаправленно стимулируется система детских действий, направленных на получение никогда не существовавшего   в практике ребёнка результата (продукта), и в ходе решения которой происходит качественное </a:t>
            </a:r>
            <a:r>
              <a:rPr lang="ru-RU" dirty="0" err="1" smtClean="0">
                <a:solidFill>
                  <a:srgbClr val="0000FF"/>
                </a:solidFill>
              </a:rPr>
              <a:t>самоизменение</a:t>
            </a:r>
            <a:r>
              <a:rPr lang="ru-RU" dirty="0" smtClean="0">
                <a:solidFill>
                  <a:srgbClr val="0000FF"/>
                </a:solidFill>
              </a:rPr>
              <a:t> группы детей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Проектная задача принципиально носит групповой характер (по Воронцову  А.Б.)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Что следует понимать под проектной задачей?</a:t>
            </a:r>
            <a:endParaRPr lang="ru-RU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26" y="428604"/>
            <a:ext cx="8786874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000" dirty="0" smtClean="0">
                <a:solidFill>
                  <a:srgbClr val="0000FF"/>
                </a:solidFill>
              </a:rPr>
              <a:t>Проектная задача </a:t>
            </a:r>
            <a:r>
              <a:rPr lang="ru-RU" sz="4000" dirty="0" smtClean="0"/>
              <a:t>– это система заданий (действий) направленных на поиск лучшего пути достижения результата в виде реального «продукта» (по Воронцову  А.Б.)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Home\Desktop\рисунки\группы и др\J034335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857628"/>
            <a:ext cx="1928826" cy="2283143"/>
          </a:xfrm>
          <a:prstGeom prst="rect">
            <a:avLst/>
          </a:prstGeom>
          <a:noFill/>
        </p:spPr>
      </p:pic>
      <p:pic>
        <p:nvPicPr>
          <p:cNvPr id="1028" name="Picture 4" descr="C:\Users\Home\Desktop\рисунки\группы и др\J03433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86190"/>
            <a:ext cx="2500330" cy="2257338"/>
          </a:xfrm>
          <a:prstGeom prst="rect">
            <a:avLst/>
          </a:prstGeom>
          <a:noFill/>
        </p:spPr>
      </p:pic>
      <p:pic>
        <p:nvPicPr>
          <p:cNvPr id="1030" name="Picture 6" descr="C:\Users\Home\Desktop\рисунки\группы и др\J034336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786190"/>
            <a:ext cx="2092457" cy="2024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4000528" cy="61436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3300" dirty="0" smtClean="0">
                <a:solidFill>
                  <a:srgbClr val="0000FF"/>
                </a:solidFill>
              </a:rPr>
              <a:t>Особенность проекта </a:t>
            </a:r>
            <a:r>
              <a:rPr lang="ru-RU" sz="3300" dirty="0" smtClean="0"/>
              <a:t>состоит       в том, что при его реализации                  </a:t>
            </a:r>
            <a:r>
              <a:rPr lang="ru-RU" sz="3300" dirty="0" smtClean="0">
                <a:solidFill>
                  <a:srgbClr val="0000FF"/>
                </a:solidFill>
              </a:rPr>
              <a:t>не задаётся порядок действий. </a:t>
            </a:r>
            <a:r>
              <a:rPr lang="ru-RU" sz="3300" dirty="0" smtClean="0"/>
              <a:t>Проектировщики </a:t>
            </a:r>
            <a:r>
              <a:rPr lang="ru-RU" sz="3300" dirty="0" smtClean="0">
                <a:solidFill>
                  <a:srgbClr val="0000FF"/>
                </a:solidFill>
              </a:rPr>
              <a:t>сами определяют</a:t>
            </a:r>
            <a:r>
              <a:rPr lang="ru-RU" sz="3300" dirty="0" smtClean="0"/>
              <a:t> весь набор необходимых  средств, материалов и действий,                        с помощью которых будет достигнут результат             (получен продукт)</a:t>
            </a:r>
            <a:endParaRPr lang="ru-RU" sz="3300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786314" y="214290"/>
            <a:ext cx="4214842" cy="64294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Отличие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проектной задачи заключается в том, что для решения этой задачи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детям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предлагаются все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необходимые  средства и материалы 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виде набора (системы) заданий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требуемых для их выполнения данных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600201"/>
            <a:ext cx="8501122" cy="42770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Реальный «продукт» созданный детьми: текст, плакат, схема, макет, таблица,  диаграмма, график, рисунок и пр.</a:t>
            </a:r>
          </a:p>
          <a:p>
            <a:r>
              <a:rPr lang="ru-RU" dirty="0" smtClean="0"/>
              <a:t> Нематериальный продукт – качественные изменения самого ребёнка (группы детей).</a:t>
            </a:r>
          </a:p>
          <a:p>
            <a:r>
              <a:rPr lang="ru-RU" dirty="0" smtClean="0"/>
              <a:t> «</a:t>
            </a:r>
            <a:r>
              <a:rPr lang="ru-RU" dirty="0" smtClean="0">
                <a:solidFill>
                  <a:srgbClr val="0000FF"/>
                </a:solidFill>
              </a:rPr>
              <a:t>То, что дети могут сделать вместе сегодня, завтра каждый из них  сможет сделать самостоятельно</a:t>
            </a:r>
            <a:r>
              <a:rPr lang="ru-RU" dirty="0" smtClean="0"/>
              <a:t>» (Л. </a:t>
            </a:r>
            <a:r>
              <a:rPr lang="ru-RU" dirty="0" err="1" smtClean="0"/>
              <a:t>Выготский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Итоги решения проектной задачи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494860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Проектная деятельность необходима        в дошкольном образовании как способ достижения целевых ориентиров ООП</a:t>
            </a:r>
          </a:p>
          <a:p>
            <a:r>
              <a:rPr lang="ru-RU" dirty="0" smtClean="0"/>
              <a:t> Проекты реализуются в образовательном процессе ДОО: никаких домашних заданий ни детям, ни родителям быть не должно.</a:t>
            </a:r>
          </a:p>
          <a:p>
            <a:r>
              <a:rPr lang="ru-RU" dirty="0" smtClean="0"/>
              <a:t> В работе с дошкольниками целесообразно использовать проектные задачи как исследовательского, так и творческого характера.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Таким образом: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00100" y="642918"/>
            <a:ext cx="7500990" cy="427707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Решение проектной задачи для 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14290"/>
            <a:ext cx="8915400" cy="39211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folHlink"/>
                </a:solidFill>
              </a:rPr>
              <a:t>  </a:t>
            </a:r>
            <a:r>
              <a:rPr lang="ru-RU" sz="3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Целевые ориентиры на этапе завершения ДО</a:t>
            </a:r>
            <a:endParaRPr lang="ru-RU" sz="31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96963"/>
            <a:ext cx="9144000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любящий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свой народ, свой край и свою Родину;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уважающий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и принимающий ценности семьи             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</a:rPr>
              <a:t>      и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общества;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любознательный</a:t>
            </a:r>
            <a:r>
              <a:rPr lang="ru-RU" sz="2800" b="0" dirty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активно и заинтересованно познающий мир;</a:t>
            </a:r>
          </a:p>
          <a:p>
            <a:pPr>
              <a:lnSpc>
                <a:spcPct val="80000"/>
              </a:lnSpc>
            </a:pP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владеющий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основами умения учиться,       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</a:rPr>
              <a:t>      способный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к организации собственной  деятельности;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готовый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самостоятельно 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</a:rPr>
              <a:t>действовать и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отвечать за свои поступки перед 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</a:rPr>
              <a:t>семьей и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обществом; </a:t>
            </a:r>
          </a:p>
          <a:p>
            <a:pPr>
              <a:lnSpc>
                <a:spcPct val="80000"/>
              </a:lnSpc>
            </a:pPr>
            <a:r>
              <a:rPr lang="ru-RU" sz="2800" b="0" dirty="0">
                <a:latin typeface="Times New Roman" pitchFamily="18" charset="0"/>
              </a:rPr>
              <a:t>д</a:t>
            </a:r>
            <a:r>
              <a:rPr lang="ru-RU" sz="2800" b="1" dirty="0">
                <a:latin typeface="Times New Roman" pitchFamily="18" charset="0"/>
              </a:rPr>
              <a:t>оброжелательный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умеющий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слушать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слышать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собеседника,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обосновывать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свою позицию,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высказывать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свое мнение; </a:t>
            </a:r>
          </a:p>
          <a:p>
            <a:pPr>
              <a:lnSpc>
                <a:spcPct val="80000"/>
              </a:lnSpc>
            </a:pP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в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ыполняющий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 правила здорового и безопасного   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</a:rPr>
              <a:t>для себя и окружающих образа жизни</a:t>
            </a:r>
            <a:r>
              <a:rPr lang="ru-RU" sz="2400" b="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352260" name="Picture 4" descr="baby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786710" y="1285860"/>
            <a:ext cx="1143000" cy="2025550"/>
          </a:xfrm>
          <a:noFill/>
          <a:ln/>
        </p:spPr>
      </p:pic>
      <p:pic>
        <p:nvPicPr>
          <p:cNvPr id="5" name="Picture 1" descr="C:\Users\Home\Desktop\рисунки\fgos_zna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31679" cy="928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1714488"/>
            <a:ext cx="7743804" cy="4277072"/>
          </a:xfrm>
        </p:spPr>
        <p:txBody>
          <a:bodyPr>
            <a:normAutofit/>
          </a:bodyPr>
          <a:lstStyle/>
          <a:p>
            <a:r>
              <a:rPr lang="ru-RU" dirty="0" smtClean="0"/>
              <a:t> Выбор модератора </a:t>
            </a:r>
          </a:p>
          <a:p>
            <a:r>
              <a:rPr lang="ru-RU" dirty="0" smtClean="0"/>
              <a:t> Распределение заданий:</a:t>
            </a:r>
          </a:p>
          <a:p>
            <a:pPr>
              <a:buFontTx/>
              <a:buChar char="-"/>
            </a:pPr>
            <a:r>
              <a:rPr lang="ru-RU" dirty="0" smtClean="0"/>
              <a:t>Модератор составляет инструкцию для дошкольников по решению проектной задачи</a:t>
            </a:r>
          </a:p>
          <a:p>
            <a:pPr>
              <a:buFontTx/>
              <a:buChar char="-"/>
            </a:pPr>
            <a:r>
              <a:rPr lang="ru-RU" dirty="0" smtClean="0"/>
              <a:t>Группа решает проектную задачу.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ru-RU" dirty="0" smtClean="0"/>
              <a:t> Представление результатов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500042"/>
            <a:ext cx="7371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Указания к  практической работе</a:t>
            </a:r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928670"/>
            <a:ext cx="8643998" cy="5214974"/>
          </a:xfrm>
        </p:spPr>
        <p:txBody>
          <a:bodyPr>
            <a:noAutofit/>
          </a:bodyPr>
          <a:lstStyle/>
          <a:p>
            <a:r>
              <a:rPr lang="ru-RU" sz="4000" dirty="0" smtClean="0"/>
              <a:t>  </a:t>
            </a:r>
            <a:r>
              <a:rPr lang="ru-RU" sz="4000" dirty="0" smtClean="0">
                <a:solidFill>
                  <a:srgbClr val="0000FF"/>
                </a:solidFill>
              </a:rPr>
              <a:t>Расскажите, что вы делали, чему учились, что чувствовали. </a:t>
            </a:r>
          </a:p>
          <a:p>
            <a:r>
              <a:rPr lang="ru-RU" sz="4000" dirty="0" smtClean="0">
                <a:solidFill>
                  <a:srgbClr val="0000FF"/>
                </a:solidFill>
              </a:rPr>
              <a:t> Хотите об этом рассказать дома?</a:t>
            </a:r>
          </a:p>
          <a:p>
            <a:r>
              <a:rPr lang="ru-RU" sz="4000" dirty="0" smtClean="0">
                <a:solidFill>
                  <a:srgbClr val="0000FF"/>
                </a:solidFill>
              </a:rPr>
              <a:t>  Покажите своё настроение (жестом, символом, цветом…).</a:t>
            </a:r>
          </a:p>
          <a:p>
            <a:pPr>
              <a:buNone/>
            </a:pPr>
            <a:endParaRPr lang="ru-RU" sz="4000" dirty="0" smtClean="0">
              <a:solidFill>
                <a:srgbClr val="0000F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Рефлексия для дошкольников  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858280" cy="52864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ФГОС ДО определяет требования к содержанию, результатам, условиям реализации основной образовательной программы, среди которых  проект (проектная задача) может быть использован как метод и форма и средство достижения планируемых результатов.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Проектная задача – особый, универсальный вид учебного задания, способствует достижению всех планируемых результатов освоения ООП. От прочих практических заданий отличается наличием материального образовательного продукта.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организации проектной деятельности дошкольников должны преобладать, как наиболее эффективные, групповые формы работы. Группы должны быть мобильными по составу.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Теоретические и практические аспекты проектной и исследовательской деятельности дошкольников широко представлены  в методической литературе.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Педагог может формулировать проектные задачи самостоятельно, исходя из образовательных потребностей и конкретного учебного материала.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Резюме 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21497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Описание проблемной ситуации                     </a:t>
            </a:r>
            <a:r>
              <a:rPr lang="ru-RU" dirty="0" smtClean="0"/>
              <a:t>(Что и зачем надо делать?)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Формирование рабочих групп                           </a:t>
            </a:r>
            <a:r>
              <a:rPr lang="ru-RU" sz="2800" dirty="0" smtClean="0"/>
              <a:t>(Кто с кем будет работать и кто какую часть общего задания будет выполнять?)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Обсуждение и выбор </a:t>
            </a:r>
            <a:r>
              <a:rPr lang="ru-RU" dirty="0" smtClean="0"/>
              <a:t>средств, необходимых для выполнения индивидуальных заданий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Практическая работа</a:t>
            </a:r>
          </a:p>
          <a:p>
            <a:r>
              <a:rPr lang="ru-RU" dirty="0" smtClean="0"/>
              <a:t> Демонстрация и </a:t>
            </a:r>
            <a:r>
              <a:rPr lang="ru-RU" dirty="0" smtClean="0">
                <a:solidFill>
                  <a:srgbClr val="0000FF"/>
                </a:solidFill>
              </a:rPr>
              <a:t>защита результатов</a:t>
            </a:r>
            <a:r>
              <a:rPr lang="ru-RU" dirty="0" smtClean="0"/>
              <a:t> (продуктов)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Рефлексия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Алгоритм работы над проектной задачей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Home\Desktop\рисунки\математика\11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" y="4929198"/>
            <a:ext cx="1764911" cy="192880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857357" cy="171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098" y="5429264"/>
            <a:ext cx="2102902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01634" y="0"/>
            <a:ext cx="174236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58896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Рефлексия «Продолжение фразы»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1285860"/>
            <a:ext cx="88582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понимаю…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Теперь я умею…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Сейчас я чувствую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1600201"/>
            <a:ext cx="7743804" cy="4277072"/>
          </a:xfrm>
        </p:spPr>
        <p:txBody>
          <a:bodyPr>
            <a:normAutofit lnSpcReduction="10000"/>
          </a:bodyPr>
          <a:lstStyle/>
          <a:p>
            <a:r>
              <a:rPr lang="ru-RU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«Исследование </a:t>
            </a:r>
            <a:r>
              <a:rPr lang="ru-RU" i="0" dirty="0" smtClean="0">
                <a:latin typeface="Times New Roman" pitchFamily="18" charset="0"/>
                <a:cs typeface="Times New Roman" pitchFamily="18" charset="0"/>
              </a:rPr>
              <a:t>– деятельность, направленная    на </a:t>
            </a:r>
            <a:r>
              <a:rPr lang="ru-RU" i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получение новых знаний </a:t>
            </a:r>
            <a:r>
              <a:rPr lang="ru-RU" i="0" dirty="0" smtClean="0">
                <a:latin typeface="Times New Roman" pitchFamily="18" charset="0"/>
                <a:cs typeface="Times New Roman" pitchFamily="18" charset="0"/>
              </a:rPr>
              <a:t>о существующем  в окружающем мире объекте или явлении». </a:t>
            </a:r>
            <a:endParaRPr lang="ru-RU" i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направлен на </a:t>
            </a:r>
            <a:r>
              <a:rPr lang="ru-RU" i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того, чего ещё не существует</a:t>
            </a:r>
            <a:r>
              <a:rPr lang="ru-RU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 предполагает наличие проектного замысла, который достигается  в процессе его реализации».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Теоретическое обоснование исследовательской                 и проектной деятельности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4143372" cy="471490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Новое знание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– определение, изучение, получение данных…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неизвестен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Практическое применение полученных знаний не имеет определяющего значения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Начинается с основополагающего актуального вопроса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142852"/>
            <a:ext cx="3056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142852"/>
            <a:ext cx="1726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2 6"/>
          <p:cNvSpPr/>
          <p:nvPr/>
        </p:nvSpPr>
        <p:spPr>
          <a:xfrm>
            <a:off x="3929058" y="6072206"/>
            <a:ext cx="2428892" cy="57150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998"/>
              <a:gd name="adj6" fmla="val -2008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bd0002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71736" y="5786454"/>
            <a:ext cx="875045" cy="857232"/>
          </a:xfrm>
          <a:prstGeom prst="rect">
            <a:avLst/>
          </a:prstGeom>
          <a:noFill/>
          <a:ln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714876" y="928670"/>
            <a:ext cx="4214842" cy="4714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Новый объект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 – создание, построение, достижение …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Результат определяется</a:t>
            </a:r>
          </a:p>
          <a:p>
            <a:pPr marL="342900" indent="-342900" fontAlgn="base">
              <a:spcAft>
                <a:spcPct val="0"/>
              </a:spcAft>
              <a:buBlip>
                <a:blip r:embed="rId3"/>
              </a:buBlip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Решение конкретных задач (технологических, идеологических, творческих и др.)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fontAlgn="base">
              <a:spcAft>
                <a:spcPct val="0"/>
              </a:spcAft>
              <a:buBlip>
                <a:blip r:embed="rId3"/>
              </a:buBlip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Критерий результативности – практическая значимость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Связь понятий </a:t>
            </a:r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1357298"/>
          <a:ext cx="7500990" cy="2971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Выноска со стрелкой вверх 5"/>
          <p:cNvSpPr/>
          <p:nvPr/>
        </p:nvSpPr>
        <p:spPr>
          <a:xfrm>
            <a:off x="857224" y="2285992"/>
            <a:ext cx="7643866" cy="3357586"/>
          </a:xfrm>
          <a:prstGeom prst="upArrowCallout">
            <a:avLst>
              <a:gd name="adj1" fmla="val 4882"/>
              <a:gd name="adj2" fmla="val 9229"/>
              <a:gd name="adj3" fmla="val 25656"/>
              <a:gd name="adj4" fmla="val 343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Нет исследования без проектирования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Нет проекта без исследования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Этапы исследования</a:t>
            </a:r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86808" cy="435771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Концептуализация (замысел, проблема)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Подбор методов и средств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Планирование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Оценка результатов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Выводы и их интерпретация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5500702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Этапы проекта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143768" y="928670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6929454" y="5500702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428736"/>
            <a:ext cx="3786214" cy="47149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Практические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- наблюдения</a:t>
            </a:r>
          </a:p>
          <a:p>
            <a:pPr>
              <a:buNone/>
            </a:pPr>
            <a:r>
              <a:rPr lang="ru-RU" dirty="0" smtClean="0"/>
              <a:t>- опрос (анкетирование)</a:t>
            </a:r>
          </a:p>
          <a:p>
            <a:pPr>
              <a:buFontTx/>
              <a:buChar char="-"/>
            </a:pPr>
            <a:r>
              <a:rPr lang="ru-RU" dirty="0" smtClean="0"/>
              <a:t>моделирование</a:t>
            </a:r>
          </a:p>
          <a:p>
            <a:pPr>
              <a:buFontTx/>
              <a:buChar char="-"/>
            </a:pPr>
            <a:r>
              <a:rPr lang="ru-RU" dirty="0" smtClean="0"/>
              <a:t>эксперимент</a:t>
            </a:r>
          </a:p>
          <a:p>
            <a:pPr>
              <a:buFontTx/>
              <a:buChar char="-"/>
            </a:pPr>
            <a:r>
              <a:rPr lang="ru-RU" dirty="0" smtClean="0"/>
              <a:t>экспедиция</a:t>
            </a:r>
          </a:p>
          <a:p>
            <a:pPr>
              <a:buFontTx/>
              <a:buChar char="-"/>
            </a:pPr>
            <a:r>
              <a:rPr lang="ru-RU" dirty="0" smtClean="0"/>
              <a:t>работа с текстами</a:t>
            </a:r>
          </a:p>
          <a:p>
            <a:pPr>
              <a:buFontTx/>
              <a:buChar char="-"/>
            </a:pPr>
            <a:r>
              <a:rPr lang="ru-RU" dirty="0" smtClean="0"/>
              <a:t>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Методы исследования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643438" y="1357298"/>
            <a:ext cx="4071966" cy="4714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Теоретические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приёмы умственной деятельности: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     анализ, синтез, сравнение, обобщение, классификация…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методы познания: дедукция, индукция, аналогия…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15394" cy="7143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Деятельность воспитателя и воспитанников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14" y="1214422"/>
            <a:ext cx="6929486" cy="335758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ребёнка  исследование – причастность к деятельности (личностный рост) 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педагога исследование ребёнка – творческий педагогический проект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714884"/>
            <a:ext cx="1268153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714884"/>
            <a:ext cx="1351002" cy="200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714884"/>
            <a:ext cx="1928794" cy="193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36"/>
            <a:ext cx="214511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785926"/>
            <a:ext cx="8215370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* Проект и проектная задача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Тема72</Template>
  <TotalTime>2636</TotalTime>
  <Words>1070</Words>
  <Application>Microsoft Office PowerPoint</Application>
  <PresentationFormat>Экран (4:3)</PresentationFormat>
  <Paragraphs>139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Тема72</vt:lpstr>
      <vt:lpstr>ГАОУ СПО НСО  Черепановский педагогический техникум</vt:lpstr>
      <vt:lpstr>  Целевые ориентиры на этапе завершения ДО</vt:lpstr>
      <vt:lpstr>1. Теоретическое обоснование исследовательской                 и проектной деятельности дошкольников.</vt:lpstr>
      <vt:lpstr>Презентация PowerPoint</vt:lpstr>
      <vt:lpstr>Связь понятий </vt:lpstr>
      <vt:lpstr>Этапы исследования</vt:lpstr>
      <vt:lpstr>Методы исследования</vt:lpstr>
      <vt:lpstr>Деятельность воспитателя и воспитанников</vt:lpstr>
      <vt:lpstr>Презентация PowerPoint</vt:lpstr>
      <vt:lpstr>Презентация PowerPoint</vt:lpstr>
      <vt:lpstr>Презентация PowerPoint</vt:lpstr>
      <vt:lpstr>Что такое  «проектная задача»?</vt:lpstr>
      <vt:lpstr>Анализ понятия «проектная задача»</vt:lpstr>
      <vt:lpstr>Что следует понимать под проектной задачей?</vt:lpstr>
      <vt:lpstr>Презентация PowerPoint</vt:lpstr>
      <vt:lpstr>Презентация PowerPoint</vt:lpstr>
      <vt:lpstr>Итоги решения проектной задачи</vt:lpstr>
      <vt:lpstr>Таким образом:</vt:lpstr>
      <vt:lpstr>Презентация PowerPoint</vt:lpstr>
      <vt:lpstr>Презентация PowerPoint</vt:lpstr>
      <vt:lpstr>Рефлексия для дошкольников  </vt:lpstr>
      <vt:lpstr>Резюме </vt:lpstr>
      <vt:lpstr>Алгоритм работы над проектной задачей</vt:lpstr>
      <vt:lpstr>Презентация PowerPoint</vt:lpstr>
      <vt:lpstr>Рефлексия «Продолжение фразы»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</dc:title>
  <dc:creator>user</dc:creator>
  <cp:lastModifiedBy>Сергей</cp:lastModifiedBy>
  <cp:revision>345</cp:revision>
  <dcterms:created xsi:type="dcterms:W3CDTF">2014-05-12T15:49:33Z</dcterms:created>
  <dcterms:modified xsi:type="dcterms:W3CDTF">2019-01-09T17:00:02Z</dcterms:modified>
</cp:coreProperties>
</file>