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76" autoAdjust="0"/>
    <p:restoredTop sz="94660"/>
  </p:normalViewPr>
  <p:slideViewPr>
    <p:cSldViewPr>
      <p:cViewPr>
        <p:scale>
          <a:sx n="66" d="100"/>
          <a:sy n="66" d="100"/>
        </p:scale>
        <p:origin x="-1266" y="-1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DB81A-7FA8-46AF-B8BB-C78710193F88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7686D-F9DB-4179-B0F7-6EFE15188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ru-RU" dirty="0"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7686D-F9DB-4179-B0F7-6EFE1518803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E6C2A-E008-4DF3-850C-C0C0D426A77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11B1-438A-4997-9328-94B780B0A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E6C2A-E008-4DF3-850C-C0C0D426A77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11B1-438A-4997-9328-94B780B0A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E6C2A-E008-4DF3-850C-C0C0D426A77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11B1-438A-4997-9328-94B780B0A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E6C2A-E008-4DF3-850C-C0C0D426A77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11B1-438A-4997-9328-94B780B0A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E6C2A-E008-4DF3-850C-C0C0D426A77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11B1-438A-4997-9328-94B780B0A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E6C2A-E008-4DF3-850C-C0C0D426A77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11B1-438A-4997-9328-94B780B0A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E6C2A-E008-4DF3-850C-C0C0D426A77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11B1-438A-4997-9328-94B780B0A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E6C2A-E008-4DF3-850C-C0C0D426A77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11B1-438A-4997-9328-94B780B0A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E6C2A-E008-4DF3-850C-C0C0D426A77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11B1-438A-4997-9328-94B780B0A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E6C2A-E008-4DF3-850C-C0C0D426A77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11B1-438A-4997-9328-94B780B0A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E6C2A-E008-4DF3-850C-C0C0D426A77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11B1-438A-4997-9328-94B780B0A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E6C2A-E008-4DF3-850C-C0C0D426A77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911B1-438A-4997-9328-94B780B0A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</a:rPr>
              <a:t>Проверочная работа по литературному чтению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204864"/>
            <a:ext cx="6400800" cy="165618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Поэтическая тетрадь № 1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4338" name="Picture 2" descr="http://www.playcast.ru/uploads/2017/08/31/233274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1484" y="3356992"/>
            <a:ext cx="6582516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50405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Поэтическая тетрадь № 1</a:t>
            </a:r>
            <a:endParaRPr lang="ru-RU" sz="2400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0" y="908720"/>
            <a:ext cx="4644008" cy="5949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вариант</a:t>
            </a: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1.Кто автор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стихотво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рения «Зреет рожь над жаркой нивой»</a:t>
            </a:r>
          </a:p>
          <a:p>
            <a:pPr>
              <a:buNone/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А) И.З. Суриков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Б) А.А.Фет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В) И.С. Никитин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Г) Ф. И. Тютчев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4499992" y="836712"/>
            <a:ext cx="4644008" cy="52894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2 вариант</a:t>
            </a:r>
          </a:p>
          <a:p>
            <a:pPr marL="514350" indent="-514350"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1. Кто автор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стихот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pPr marL="514350" indent="-514350"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рения «Мама, глянь-ка из окошка…» </a:t>
            </a:r>
          </a:p>
          <a:p>
            <a:pPr marL="514350" indent="-514350">
              <a:buNone/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А) А.А.Фет</a:t>
            </a:r>
          </a:p>
          <a:p>
            <a:pPr marL="514350" indent="-514350">
              <a:buNone/>
            </a:pPr>
            <a:r>
              <a:rPr lang="ru-RU" sz="3200" dirty="0" smtClean="0"/>
              <a:t>Б) И.З. Суриков</a:t>
            </a:r>
          </a:p>
          <a:p>
            <a:pPr marL="514350" indent="-514350">
              <a:buNone/>
            </a:pPr>
            <a:r>
              <a:rPr lang="ru-RU" sz="3200" dirty="0" smtClean="0"/>
              <a:t>В) И.С.Никитин</a:t>
            </a:r>
          </a:p>
          <a:p>
            <a:pPr marL="514350" indent="-514350">
              <a:buNone/>
            </a:pPr>
            <a:r>
              <a:rPr lang="ru-RU" sz="3200" dirty="0" smtClean="0"/>
              <a:t>Г) Ф.И. Тютчев</a:t>
            </a:r>
          </a:p>
          <a:p>
            <a:pPr marL="514350" indent="-514350"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49006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Поэтическая тетрадь № 1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908720"/>
            <a:ext cx="4028256" cy="521744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1 вариант</a:t>
            </a:r>
          </a:p>
          <a:p>
            <a:pPr>
              <a:buNone/>
            </a:pPr>
            <a:r>
              <a:rPr lang="ru-RU" sz="3200" b="1" dirty="0" smtClean="0"/>
              <a:t>2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. Как звали поэта Никитина?</a:t>
            </a:r>
          </a:p>
          <a:p>
            <a:pPr>
              <a:buNone/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А) Иван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Саввич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Б) Иван Сергеевич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В) Савва Иванович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Г) Сергей Иванович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836712"/>
            <a:ext cx="4114800" cy="528945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2 вариант</a:t>
            </a: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2. Как звали поэта Сурикова?</a:t>
            </a:r>
          </a:p>
          <a:p>
            <a:pPr>
              <a:buNone/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А) Иван Захарович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Б) Илья Захарович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В) Захар Иванович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Г) Захар Ильич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6207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Поэтическая тетрадь № 1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836712"/>
            <a:ext cx="3884240" cy="528945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1 вариант</a:t>
            </a: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3. Укажи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стихот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pPr>
              <a:buNone/>
            </a:pP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ворение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И.З. Су-</a:t>
            </a:r>
          </a:p>
          <a:p>
            <a:pPr>
              <a:buNone/>
            </a:pP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рикова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А) «Осень»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Б) «Листья»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В) «Зима»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Г) «Встреча зимы»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836712"/>
            <a:ext cx="4038600" cy="547260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2 вариант</a:t>
            </a: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3. Укажи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стихотво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pPr>
              <a:buNone/>
            </a:pP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рение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Ф.И.Тютче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pPr>
              <a:buNone/>
            </a:pP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ва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А) «Зима»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Б) «Встреча зимы»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В) «Январь»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Г) «Весенняя гроза»</a:t>
            </a:r>
          </a:p>
          <a:p>
            <a:pPr>
              <a:buNone/>
            </a:pP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620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Поэтическая тетрадь № 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764704"/>
            <a:ext cx="4427984" cy="60932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1 вариант</a:t>
            </a:r>
          </a:p>
          <a:p>
            <a:pPr>
              <a:buNone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4.По группе слов уз-</a:t>
            </a:r>
          </a:p>
          <a:p>
            <a:pPr>
              <a:buNone/>
            </a:pPr>
            <a:r>
              <a:rPr lang="ru-RU" sz="3000" b="1" dirty="0" err="1" smtClean="0">
                <a:latin typeface="Arial" pitchFamily="34" charset="0"/>
                <a:cs typeface="Arial" pitchFamily="34" charset="0"/>
              </a:rPr>
              <a:t>най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 произведение.</a:t>
            </a:r>
          </a:p>
          <a:p>
            <a:pPr>
              <a:buNone/>
            </a:pPr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Кошка,побелело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, мо-</a:t>
            </a:r>
          </a:p>
          <a:p>
            <a:pPr>
              <a:buNone/>
            </a:pPr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роз,иней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пухлой,ва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pPr>
              <a:buNone/>
            </a:pPr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той,салазки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А) «Весенняя гроза»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Б) «Мама, глянь-ка из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окошка…»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В) «Листья»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Г) «Зреет рожь над жаркой нивой…»</a:t>
            </a: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908720"/>
            <a:ext cx="4716016" cy="594928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2 вариант</a:t>
            </a:r>
          </a:p>
          <a:p>
            <a:pPr>
              <a:buNone/>
            </a:pPr>
            <a:r>
              <a:rPr lang="ru-RU" sz="3200" b="1" dirty="0" smtClean="0"/>
              <a:t>4.П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 группе слов уз-</a:t>
            </a:r>
          </a:p>
          <a:p>
            <a:pPr>
              <a:buNone/>
            </a:pP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най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произведение.</a:t>
            </a:r>
          </a:p>
          <a:p>
            <a:pPr>
              <a:buNone/>
            </a:pPr>
            <a:endParaRPr lang="ru-RU" sz="3000" b="1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000" b="1" i="1" dirty="0" smtClean="0">
                <a:latin typeface="Arial" pitchFamily="34" charset="0"/>
                <a:cs typeface="Arial" pitchFamily="34" charset="0"/>
              </a:rPr>
              <a:t>Зима, гостья, гуляй, расстилай, </a:t>
            </a:r>
            <a:r>
              <a:rPr lang="ru-RU" sz="3000" b="1" i="1" dirty="0" err="1" smtClean="0">
                <a:latin typeface="Arial" pitchFamily="34" charset="0"/>
                <a:cs typeface="Arial" pitchFamily="34" charset="0"/>
              </a:rPr>
              <a:t>мороз,песни,севера</a:t>
            </a:r>
            <a:r>
              <a:rPr lang="ru-RU" sz="3000" b="1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А) «Январь»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Б) «Детство»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В) «Встреча зимы»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Г) «Зима»</a:t>
            </a:r>
          </a:p>
          <a:p>
            <a:pPr>
              <a:buNone/>
            </a:pPr>
            <a:endParaRPr lang="ru-RU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49006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Поэтическая тетрадь №1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908720"/>
            <a:ext cx="4320480" cy="536145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1 вариант</a:t>
            </a: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5. Найди подходя-</a:t>
            </a:r>
          </a:p>
          <a:p>
            <a:pPr>
              <a:buNone/>
            </a:pP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щее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созвучное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сло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во.</a:t>
            </a:r>
          </a:p>
          <a:p>
            <a:pPr>
              <a:buNone/>
            </a:pPr>
            <a:r>
              <a:rPr lang="ru-RU" sz="3000" b="1" i="1" dirty="0" smtClean="0">
                <a:latin typeface="Arial" pitchFamily="34" charset="0"/>
                <a:cs typeface="Arial" pitchFamily="34" charset="0"/>
              </a:rPr>
              <a:t>Раскаты молодые- перлы…</a:t>
            </a:r>
          </a:p>
          <a:p>
            <a:pPr>
              <a:buNone/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А)голубые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Б) золотые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В) дождевые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Г) снеговые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836712"/>
            <a:ext cx="4042792" cy="528945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2 вариант</a:t>
            </a:r>
          </a:p>
          <a:p>
            <a:pPr>
              <a:buNone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Найди подходящее</a:t>
            </a:r>
          </a:p>
          <a:p>
            <a:pPr>
              <a:buNone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созвучное слово.</a:t>
            </a: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000" b="1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000" b="1" i="1" dirty="0" smtClean="0">
                <a:latin typeface="Arial" pitchFamily="34" charset="0"/>
                <a:cs typeface="Arial" pitchFamily="34" charset="0"/>
              </a:rPr>
              <a:t>Пыль </a:t>
            </a:r>
            <a:r>
              <a:rPr lang="ru-RU" sz="3000" b="1" i="1" dirty="0" err="1" smtClean="0">
                <a:latin typeface="Arial" pitchFamily="34" charset="0"/>
                <a:cs typeface="Arial" pitchFamily="34" charset="0"/>
              </a:rPr>
              <a:t>летит-нити</a:t>
            </a:r>
            <a:r>
              <a:rPr lang="ru-RU" sz="3000" b="1" i="1" dirty="0" smtClean="0">
                <a:latin typeface="Arial" pitchFamily="34" charset="0"/>
                <a:cs typeface="Arial" pitchFamily="34" charset="0"/>
              </a:rPr>
              <a:t>…</a:t>
            </a:r>
          </a:p>
          <a:p>
            <a:pPr>
              <a:buNone/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А) золотит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Б) серебрит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В) холодит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Г) превратит</a:t>
            </a: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49006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Поэтическая тетрадь №1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836712"/>
            <a:ext cx="4464496" cy="6021288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1 вариант</a:t>
            </a:r>
          </a:p>
          <a:p>
            <a:pPr>
              <a:buNone/>
            </a:pP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.Укажи </a:t>
            </a: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строки из </a:t>
            </a:r>
            <a:r>
              <a:rPr lang="ru-RU" sz="4500" b="1" dirty="0" err="1" smtClean="0">
                <a:latin typeface="Arial" pitchFamily="34" charset="0"/>
                <a:cs typeface="Arial" pitchFamily="34" charset="0"/>
              </a:rPr>
              <a:t>сти</a:t>
            </a: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pPr>
              <a:buNone/>
            </a:pPr>
            <a:r>
              <a:rPr lang="ru-RU" sz="4500" b="1" dirty="0" err="1" smtClean="0">
                <a:latin typeface="Arial" pitchFamily="34" charset="0"/>
                <a:cs typeface="Arial" pitchFamily="34" charset="0"/>
              </a:rPr>
              <a:t>хотворений</a:t>
            </a: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 Ф. </a:t>
            </a:r>
            <a:r>
              <a:rPr lang="ru-RU" sz="4500" b="1" dirty="0" err="1" smtClean="0">
                <a:latin typeface="Arial" pitchFamily="34" charset="0"/>
                <a:cs typeface="Arial" pitchFamily="34" charset="0"/>
              </a:rPr>
              <a:t>И.Тют</a:t>
            </a: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pPr>
              <a:buNone/>
            </a:pPr>
            <a:r>
              <a:rPr lang="ru-RU" sz="4500" b="1" dirty="0" err="1" smtClean="0">
                <a:latin typeface="Arial" pitchFamily="34" charset="0"/>
                <a:cs typeface="Arial" pitchFamily="34" charset="0"/>
              </a:rPr>
              <a:t>чева</a:t>
            </a: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5100" dirty="0" smtClean="0">
                <a:latin typeface="Arial" pitchFamily="34" charset="0"/>
                <a:cs typeface="Arial" pitchFamily="34" charset="0"/>
              </a:rPr>
              <a:t>А) «Звезды меркнут и гаснут…»</a:t>
            </a:r>
          </a:p>
          <a:p>
            <a:pPr>
              <a:buNone/>
            </a:pPr>
            <a:r>
              <a:rPr lang="ru-RU" sz="5100" dirty="0" smtClean="0">
                <a:latin typeface="Arial" pitchFamily="34" charset="0"/>
                <a:cs typeface="Arial" pitchFamily="34" charset="0"/>
              </a:rPr>
              <a:t>Б) «Вот моя деревня...»</a:t>
            </a:r>
          </a:p>
          <a:p>
            <a:pPr>
              <a:buNone/>
            </a:pPr>
            <a:r>
              <a:rPr lang="ru-RU" sz="5100" dirty="0" smtClean="0">
                <a:latin typeface="Arial" pitchFamily="34" charset="0"/>
                <a:cs typeface="Arial" pitchFamily="34" charset="0"/>
              </a:rPr>
              <a:t>В) «Люблю грозу в на-</a:t>
            </a:r>
          </a:p>
          <a:p>
            <a:pPr>
              <a:buNone/>
            </a:pPr>
            <a:r>
              <a:rPr lang="ru-RU" sz="5100" dirty="0" err="1" smtClean="0">
                <a:latin typeface="Arial" pitchFamily="34" charset="0"/>
                <a:cs typeface="Arial" pitchFamily="34" charset="0"/>
              </a:rPr>
              <a:t>ле</a:t>
            </a:r>
            <a:r>
              <a:rPr lang="ru-RU" sz="5100" dirty="0" smtClean="0">
                <a:latin typeface="Arial" pitchFamily="34" charset="0"/>
                <a:cs typeface="Arial" pitchFamily="34" charset="0"/>
              </a:rPr>
              <a:t> мая…»</a:t>
            </a:r>
          </a:p>
          <a:p>
            <a:pPr>
              <a:buNone/>
            </a:pPr>
            <a:r>
              <a:rPr lang="ru-RU" sz="5100" dirty="0" smtClean="0">
                <a:latin typeface="Arial" pitchFamily="34" charset="0"/>
                <a:cs typeface="Arial" pitchFamily="34" charset="0"/>
              </a:rPr>
              <a:t>Г) «Пусть сосны и ели</a:t>
            </a:r>
          </a:p>
          <a:p>
            <a:pPr>
              <a:buNone/>
            </a:pPr>
            <a:r>
              <a:rPr lang="ru-RU" sz="5100" dirty="0" smtClean="0">
                <a:latin typeface="Arial" pitchFamily="34" charset="0"/>
                <a:cs typeface="Arial" pitchFamily="34" charset="0"/>
              </a:rPr>
              <a:t>всю зиму торчат»</a:t>
            </a:r>
          </a:p>
          <a:p>
            <a:pPr>
              <a:buNone/>
            </a:pP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764704"/>
            <a:ext cx="4427984" cy="590465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2 вариант</a:t>
            </a:r>
          </a:p>
          <a:p>
            <a:pPr>
              <a:buNone/>
            </a:pP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Укажи строки из </a:t>
            </a:r>
            <a:r>
              <a:rPr lang="ru-RU" sz="4500" b="1" dirty="0" err="1" smtClean="0">
                <a:latin typeface="Arial" pitchFamily="34" charset="0"/>
                <a:cs typeface="Arial" pitchFamily="34" charset="0"/>
              </a:rPr>
              <a:t>сти</a:t>
            </a: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 –</a:t>
            </a:r>
          </a:p>
          <a:p>
            <a:pPr>
              <a:buNone/>
            </a:pPr>
            <a:r>
              <a:rPr lang="ru-RU" sz="4500" b="1" dirty="0" err="1" smtClean="0">
                <a:latin typeface="Arial" pitchFamily="34" charset="0"/>
                <a:cs typeface="Arial" pitchFamily="34" charset="0"/>
              </a:rPr>
              <a:t>хотворений</a:t>
            </a: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 А.А.Фета.</a:t>
            </a:r>
          </a:p>
          <a:p>
            <a:pPr>
              <a:buNone/>
            </a:pPr>
            <a:endParaRPr lang="ru-RU" sz="3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А) «Зреет рожь над жаркой нивой»</a:t>
            </a:r>
          </a:p>
          <a:p>
            <a:pPr>
              <a:buNone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Б) «Мама, глянь- из око-</a:t>
            </a:r>
          </a:p>
          <a:p>
            <a:pPr>
              <a:buNone/>
            </a:pPr>
            <a:r>
              <a:rPr lang="ru-RU" sz="4500" dirty="0" err="1" smtClean="0">
                <a:latin typeface="Arial" pitchFamily="34" charset="0"/>
                <a:cs typeface="Arial" pitchFamily="34" charset="0"/>
              </a:rPr>
              <a:t>шка</a:t>
            </a:r>
            <a:r>
              <a:rPr lang="ru-RU" sz="4500" dirty="0" smtClean="0">
                <a:latin typeface="Arial" pitchFamily="34" charset="0"/>
                <a:cs typeface="Arial" pitchFamily="34" charset="0"/>
              </a:rPr>
              <a:t>…»</a:t>
            </a:r>
          </a:p>
          <a:p>
            <a:pPr>
              <a:buNone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В) «Поутру вчера дождь</a:t>
            </a:r>
          </a:p>
          <a:p>
            <a:pPr>
              <a:buNone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В стекла окон стучал…»</a:t>
            </a:r>
          </a:p>
          <a:p>
            <a:pPr>
              <a:buNone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Г) « Белый снег </a:t>
            </a:r>
            <a:r>
              <a:rPr lang="ru-RU" sz="4500" dirty="0" err="1" smtClean="0">
                <a:latin typeface="Arial" pitchFamily="34" charset="0"/>
                <a:cs typeface="Arial" pitchFamily="34" charset="0"/>
              </a:rPr>
              <a:t>пушис</a:t>
            </a:r>
            <a:r>
              <a:rPr lang="ru-RU" sz="4500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pPr>
              <a:buNone/>
            </a:pPr>
            <a:r>
              <a:rPr lang="ru-RU" sz="4500" dirty="0" err="1" smtClean="0">
                <a:latin typeface="Arial" pitchFamily="34" charset="0"/>
                <a:cs typeface="Arial" pitchFamily="34" charset="0"/>
              </a:rPr>
              <a:t>тый</a:t>
            </a:r>
            <a:endParaRPr lang="ru-RU" sz="4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В воздухе кружится</a:t>
            </a:r>
            <a:r>
              <a:rPr lang="ru-RU" sz="4600" dirty="0" smtClean="0">
                <a:latin typeface="Arial" pitchFamily="34" charset="0"/>
                <a:cs typeface="Arial" pitchFamily="34" charset="0"/>
              </a:rPr>
              <a:t>…»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341</TotalTime>
  <Words>449</Words>
  <Application>Microsoft Office PowerPoint</Application>
  <PresentationFormat>Экран (4:3)</PresentationFormat>
  <Paragraphs>125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Проверочная работа по литературному чтению</vt:lpstr>
      <vt:lpstr>Поэтическая тетрадь № 1</vt:lpstr>
      <vt:lpstr>Поэтическая тетрадь № 1</vt:lpstr>
      <vt:lpstr>Поэтическая тетрадь № 1</vt:lpstr>
      <vt:lpstr>Поэтическая тетрадь № 1</vt:lpstr>
      <vt:lpstr>Поэтическая тетрадь №1</vt:lpstr>
      <vt:lpstr>Поэтическая тетрадь №1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пк</cp:lastModifiedBy>
  <cp:revision>31</cp:revision>
  <dcterms:created xsi:type="dcterms:W3CDTF">2017-10-17T18:37:27Z</dcterms:created>
  <dcterms:modified xsi:type="dcterms:W3CDTF">2017-10-20T11:56:21Z</dcterms:modified>
</cp:coreProperties>
</file>