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8" r:id="rId4"/>
    <p:sldId id="258" r:id="rId5"/>
    <p:sldId id="259" r:id="rId6"/>
    <p:sldId id="261" r:id="rId7"/>
    <p:sldId id="262" r:id="rId8"/>
    <p:sldId id="263" r:id="rId9"/>
    <p:sldId id="265" r:id="rId10"/>
    <p:sldId id="267" r:id="rId11"/>
    <p:sldId id="269" r:id="rId12"/>
    <p:sldId id="270" r:id="rId13"/>
    <p:sldId id="271" r:id="rId14"/>
    <p:sldId id="272" r:id="rId15"/>
    <p:sldId id="273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2D077-3F47-4472-9C21-936DDF87A53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662E3-25F5-4E38-93E0-5FBA0C55E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.wikireading.ru/425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itywalls.ru/search_cat-2-0.html" TargetMode="External"/><Relationship Id="rId5" Type="http://schemas.openxmlformats.org/officeDocument/2006/relationships/hyperlink" Target="http://temples.ru/architect.php?ID=191" TargetMode="External"/><Relationship Id="rId4" Type="http://schemas.openxmlformats.org/officeDocument/2006/relationships/hyperlink" Target="http://spb-projects.ru/forum/viewtopic.php?t=152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714348" y="285728"/>
            <a:ext cx="72866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общеобразовательное учреждение средняя общеобразовательная школа № 174 Центрального района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Санкт-Петербурга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071670" y="2000240"/>
            <a:ext cx="4857784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МЕТОДИЧЕСКАЯ РАЗРАБОТКА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ПРЕПОДАВАТЕЛЯ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Направление: «Образовательное путешествие»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Тема: «Путешествие по «Лесному»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Дисциплина: «История»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00530" y="4714884"/>
            <a:ext cx="46434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Бузилова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Ольга Николаевна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преподаватель истории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428860" y="6072206"/>
            <a:ext cx="40719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Санкт-Петербург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политех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85786" y="0"/>
            <a:ext cx="342902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Политехнический Университет императора Петра Великого. Главный корпус (Политехническая ул. 29П) архитекторы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Виррих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Э.Ф.,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Падлевский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И.В., архитектурный стиль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эклектика 1899-1903 гг. постройки.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хим корпу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5072074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Политехнический Университет императора Петра Великого. Химический корпус (Политехническая ул. 29К 4) архитекторы – </a:t>
            </a:r>
            <a:r>
              <a:rPr lang="ru-RU" dirty="0" err="1">
                <a:solidFill>
                  <a:schemeClr val="bg1"/>
                </a:solidFill>
              </a:rPr>
              <a:t>Виррих</a:t>
            </a:r>
            <a:r>
              <a:rPr lang="ru-RU" dirty="0">
                <a:solidFill>
                  <a:schemeClr val="bg1"/>
                </a:solidFill>
              </a:rPr>
              <a:t> Э.Ф., архитектурный стиль неоклассицизм 1899-1902 гг. постройки.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памятник студенту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44" y="0"/>
            <a:ext cx="321471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bg1"/>
                </a:solidFill>
              </a:rPr>
              <a:t>Политехнический институт. Общежития 1-е и 2-е с корпусом столовых -</a:t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1-й и 2-й учебные корпуса (Политехническая ул. 29Б) архитекторы – </a:t>
            </a:r>
            <a:r>
              <a:rPr lang="ru-RU" sz="1400" dirty="0" err="1">
                <a:solidFill>
                  <a:schemeClr val="bg1"/>
                </a:solidFill>
              </a:rPr>
              <a:t>Виррих</a:t>
            </a:r>
            <a:r>
              <a:rPr lang="ru-RU" sz="1400" dirty="0">
                <a:solidFill>
                  <a:schemeClr val="bg1"/>
                </a:solidFill>
              </a:rPr>
              <a:t> Э.Ф., </a:t>
            </a:r>
            <a:r>
              <a:rPr lang="ru-RU" sz="1400" dirty="0" err="1">
                <a:solidFill>
                  <a:schemeClr val="bg1"/>
                </a:solidFill>
              </a:rPr>
              <a:t>Падлевский</a:t>
            </a:r>
            <a:r>
              <a:rPr lang="ru-RU" sz="1400" dirty="0">
                <a:solidFill>
                  <a:schemeClr val="bg1"/>
                </a:solidFill>
              </a:rPr>
              <a:t> И.В., </a:t>
            </a:r>
            <a:r>
              <a:rPr lang="ru-RU" sz="1400" dirty="0" err="1">
                <a:solidFill>
                  <a:schemeClr val="bg1"/>
                </a:solidFill>
              </a:rPr>
              <a:t>Тавлинов</a:t>
            </a:r>
            <a:r>
              <a:rPr lang="ru-RU" sz="1400" dirty="0">
                <a:solidFill>
                  <a:schemeClr val="bg1"/>
                </a:solidFill>
              </a:rPr>
              <a:t> В.П. архитектурный стиль –кирпичный с элементами декора 1900-1902 гг. постройки.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профессорский корпу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43306" y="142852"/>
            <a:ext cx="500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Политехнический институт. 2-й Профессорский корпус (Политехническая ул. 29 2Д) архитекторы – </a:t>
            </a:r>
            <a:r>
              <a:rPr lang="ru-RU" dirty="0" err="1"/>
              <a:t>Виррих</a:t>
            </a:r>
            <a:r>
              <a:rPr lang="ru-RU" dirty="0"/>
              <a:t> Э.Ф., архитектурный стиль – кирпичный с элементами декора 1899-1907 гг. постройки.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чеши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44" y="357166"/>
            <a:ext cx="4000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Выборгская бумагопрядильная мануфактура акционерного общества "Воронин, </a:t>
            </a:r>
            <a:r>
              <a:rPr lang="ru-RU" dirty="0" err="1"/>
              <a:t>Лютш</a:t>
            </a:r>
            <a:r>
              <a:rPr lang="ru-RU" dirty="0"/>
              <a:t> и </a:t>
            </a:r>
            <a:r>
              <a:rPr lang="ru-RU" dirty="0" err="1"/>
              <a:t>Чешер</a:t>
            </a:r>
            <a:r>
              <a:rPr lang="ru-RU" dirty="0"/>
              <a:t>" - Комбинат </a:t>
            </a:r>
            <a:r>
              <a:rPr lang="ru-RU" dirty="0" err="1"/>
              <a:t>технич</a:t>
            </a:r>
            <a:r>
              <a:rPr lang="ru-RU" dirty="0"/>
              <a:t>. тканей "(Выборгская </a:t>
            </a:r>
            <a:r>
              <a:rPr lang="ru-RU" dirty="0" err="1"/>
              <a:t>наб</a:t>
            </a:r>
            <a:r>
              <a:rPr lang="ru-RU" dirty="0"/>
              <a:t>. 53-55) архитекторы – Косяков В.А. 1899 г. постройки, </a:t>
            </a:r>
            <a:r>
              <a:rPr lang="ru-RU" dirty="0" err="1"/>
              <a:t>Капелинский</a:t>
            </a:r>
            <a:r>
              <a:rPr lang="ru-RU" dirty="0"/>
              <a:t> М.Ю. 1907, 1913 гг. достройки, архитектурный стиль – кирпичный с декором.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бусаго-пряд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44" y="142852"/>
            <a:ext cx="49292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Бумагопрядильная мануфактура К. В. </a:t>
            </a:r>
            <a:r>
              <a:rPr lang="ru-RU" dirty="0" err="1"/>
              <a:t>Гергарда</a:t>
            </a:r>
            <a:r>
              <a:rPr lang="ru-RU" dirty="0"/>
              <a:t> – </a:t>
            </a:r>
            <a:r>
              <a:rPr lang="ru-RU" dirty="0" err="1"/>
              <a:t>Петронить</a:t>
            </a:r>
            <a:r>
              <a:rPr lang="ru-RU" dirty="0"/>
              <a:t> (Выборгская </a:t>
            </a:r>
            <a:r>
              <a:rPr lang="ru-RU" dirty="0" err="1"/>
              <a:t>наб</a:t>
            </a:r>
            <a:r>
              <a:rPr lang="ru-RU" dirty="0"/>
              <a:t>. 39-41) архитекторы – </a:t>
            </a:r>
            <a:r>
              <a:rPr lang="ru-RU" dirty="0" err="1"/>
              <a:t>Пирвиц</a:t>
            </a:r>
            <a:r>
              <a:rPr lang="ru-RU" dirty="0"/>
              <a:t> фон Ф.К. 1880 г. и 1888г. постройки, Шмидт К.К. 1904г. надстройки и расширения, архитектурный стиль – кирпичный с декором.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14612" y="428604"/>
            <a:ext cx="428628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литературы.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https://info.wikireading.ru/42582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http://spb-projects.ru/forum/viewtopic.php?t=1529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http://temples.ru/architect.php?ID=191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http://www.citywalls.ru/search_cat-2-0.html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14942" y="1857364"/>
            <a:ext cx="3429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«Дача Головина» (Выборгская </a:t>
            </a:r>
            <a:r>
              <a:rPr lang="ru-RU" dirty="0" err="1"/>
              <a:t>наб</a:t>
            </a:r>
            <a:r>
              <a:rPr lang="ru-RU" dirty="0"/>
              <a:t>. 63) архитектор – Шарлемань Л.И</a:t>
            </a:r>
            <a:r>
              <a:rPr lang="ru-RU" dirty="0" smtClean="0"/>
              <a:t>. (1823-1824гг)</a:t>
            </a:r>
            <a:endParaRPr lang="ru-RU" dirty="0"/>
          </a:p>
        </p:txBody>
      </p:sp>
      <p:pic>
        <p:nvPicPr>
          <p:cNvPr id="5" name="Рисунок 4" descr="Дача Головина 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3" y="142853"/>
            <a:ext cx="4864870" cy="3357585"/>
          </a:xfrm>
          <a:prstGeom prst="rect">
            <a:avLst/>
          </a:prstGeom>
        </p:spPr>
      </p:pic>
      <p:pic>
        <p:nvPicPr>
          <p:cNvPr id="6" name="Рисунок 5" descr="Дача Головина 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43372" y="3571876"/>
            <a:ext cx="4857818" cy="31918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лесотех академ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43438" y="3857628"/>
            <a:ext cx="3643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Главный корпус Лесотехнического Института (Институтский пер. 5) архитекторы – </a:t>
            </a:r>
            <a:r>
              <a:rPr lang="ru-RU" dirty="0" err="1">
                <a:solidFill>
                  <a:schemeClr val="bg1"/>
                </a:solidFill>
              </a:rPr>
              <a:t>Неллингер</a:t>
            </a:r>
            <a:r>
              <a:rPr lang="ru-RU" dirty="0">
                <a:solidFill>
                  <a:schemeClr val="bg1"/>
                </a:solidFill>
              </a:rPr>
              <a:t> А.Д. 1826-1833 гг. постройки, Тон К.А. 1836-1837 гг. перестройки, </a:t>
            </a:r>
            <a:r>
              <a:rPr lang="ru-RU" dirty="0" err="1">
                <a:solidFill>
                  <a:schemeClr val="bg1"/>
                </a:solidFill>
              </a:rPr>
              <a:t>Першке</a:t>
            </a:r>
            <a:r>
              <a:rPr lang="ru-RU" dirty="0">
                <a:solidFill>
                  <a:schemeClr val="bg1"/>
                </a:solidFill>
              </a:rPr>
              <a:t> Р.Л. 1884-1886 гг. перестройки, архитектурный стиль смешанный с элементами классицизма.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Большой профессорский флигель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42852"/>
            <a:ext cx="4929222" cy="4786346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28662" y="5143512"/>
            <a:ext cx="41434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Большой деревянный профессорский флигель (Институтский пер. 5 к.9, парк Лесотехнической академии) архитектор 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Неллингер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А.Д., архитектурный стиль не определён 1832-1834 гг. постройки.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малый корпус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4000504"/>
            <a:ext cx="38576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57884" y="1571612"/>
            <a:ext cx="28575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Малый корпус (Институтский пер. 5 к.10, парк Лесотехнической академии) архитектор  - </a:t>
            </a:r>
            <a:r>
              <a:rPr lang="ru-RU" dirty="0" err="1"/>
              <a:t>Неллингер</a:t>
            </a:r>
            <a:r>
              <a:rPr lang="ru-RU" dirty="0"/>
              <a:t> А.Д., архитектурный стиль не определён 1832-1834 гг. постройки.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45005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Корпус </a:t>
            </a:r>
            <a:r>
              <a:rPr lang="ru-RU" dirty="0" err="1"/>
              <a:t>Орлово-Новосильцевской</a:t>
            </a:r>
            <a:r>
              <a:rPr lang="ru-RU" dirty="0"/>
              <a:t> мужской богадельни (Энгельса пр. 1, </a:t>
            </a:r>
            <a:r>
              <a:rPr lang="ru-RU" dirty="0" err="1"/>
              <a:t>Новосильцевский</a:t>
            </a:r>
            <a:r>
              <a:rPr lang="ru-RU" dirty="0"/>
              <a:t> пер. 2) архитектор - Шарлемань И.И., архитектурный стиль  - классицизм 1834-1842 гг. постройки.</a:t>
            </a:r>
          </a:p>
        </p:txBody>
      </p:sp>
      <p:pic>
        <p:nvPicPr>
          <p:cNvPr id="4" name="Рисунок 3" descr="стоматология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042" y="1785926"/>
            <a:ext cx="7000924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42853"/>
            <a:ext cx="75009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Комплекс казарм Московского лейб-гвардии полка (Б. </a:t>
            </a:r>
            <a:r>
              <a:rPr lang="ru-RU" sz="1400" dirty="0" err="1"/>
              <a:t>Сампсониевский</a:t>
            </a:r>
            <a:r>
              <a:rPr lang="ru-RU" sz="1400" dirty="0"/>
              <a:t> пр., 59, 61-а, 63) архитекторы </a:t>
            </a:r>
            <a:r>
              <a:rPr lang="ru-RU" sz="1400" dirty="0" err="1"/>
              <a:t>Штауберт</a:t>
            </a:r>
            <a:r>
              <a:rPr lang="ru-RU" sz="1400" dirty="0"/>
              <a:t> Александр Егорович, </a:t>
            </a:r>
            <a:r>
              <a:rPr lang="ru-RU" sz="1400" dirty="0" err="1"/>
              <a:t>Беретти</a:t>
            </a:r>
            <a:r>
              <a:rPr lang="ru-RU" sz="1400" dirty="0"/>
              <a:t> </a:t>
            </a:r>
            <a:r>
              <a:rPr lang="ru-RU" sz="1400" dirty="0" err="1"/>
              <a:t>Викентий</a:t>
            </a:r>
            <a:r>
              <a:rPr lang="ru-RU" sz="1400" dirty="0"/>
              <a:t> Иванович, архитектурный стиль - классицизм 1833-1836 гг. постройки.</a:t>
            </a:r>
          </a:p>
        </p:txBody>
      </p:sp>
      <p:pic>
        <p:nvPicPr>
          <p:cNvPr id="4" name="Рисунок 3" descr="институт физкультуры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928670"/>
            <a:ext cx="7429552" cy="2928957"/>
          </a:xfrm>
          <a:prstGeom prst="rect">
            <a:avLst/>
          </a:prstGeom>
        </p:spPr>
      </p:pic>
      <p:pic>
        <p:nvPicPr>
          <p:cNvPr id="5" name="Рисунок 4" descr="институт физкультуры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14480" y="4000504"/>
            <a:ext cx="7143800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pic>
        <p:nvPicPr>
          <p:cNvPr id="5" name="Рисунок 4" descr="красная нить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0"/>
            <a:ext cx="928690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142853"/>
            <a:ext cx="37862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Бумагопрядильная мануфактура "</a:t>
            </a:r>
            <a:r>
              <a:rPr lang="ru-RU" sz="1400" dirty="0" err="1"/>
              <a:t>Невка</a:t>
            </a:r>
            <a:r>
              <a:rPr lang="ru-RU" sz="1400" dirty="0"/>
              <a:t>" после революции была национализирована и появился Прядильно-ниточный комбинат "Красная нить" (</a:t>
            </a:r>
            <a:r>
              <a:rPr lang="ru-RU" sz="1400" dirty="0" err="1"/>
              <a:t>Гельсингфорская</a:t>
            </a:r>
            <a:r>
              <a:rPr lang="ru-RU" sz="1400" dirty="0"/>
              <a:t> 3, </a:t>
            </a:r>
            <a:r>
              <a:rPr lang="ru-RU" sz="1400" dirty="0" err="1"/>
              <a:t>Выборская</a:t>
            </a:r>
            <a:r>
              <a:rPr lang="ru-RU" sz="1400" dirty="0"/>
              <a:t> набережная 49</a:t>
            </a:r>
            <a:r>
              <a:rPr lang="ru-RU" sz="1400" dirty="0" smtClean="0"/>
              <a:t>).</a:t>
            </a:r>
            <a:endParaRPr lang="ru-RU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дача бену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00232" y="0"/>
            <a:ext cx="4000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Дача Бенуа (</a:t>
            </a:r>
            <a:r>
              <a:rPr lang="ru-RU" dirty="0" err="1"/>
              <a:t>Тихорецкий</a:t>
            </a:r>
            <a:r>
              <a:rPr lang="ru-RU" dirty="0"/>
              <a:t> 17А) архитекторы  - Бенуа Ю.Ю., </a:t>
            </a:r>
            <a:r>
              <a:rPr lang="ru-RU" dirty="0" err="1"/>
              <a:t>Владовский</a:t>
            </a:r>
            <a:r>
              <a:rPr lang="ru-RU" dirty="0"/>
              <a:t> А.И., архитектурный стиль не выявлен, есть элементы  деревянного декора. 1890-1899 гг. постройки.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14.directupload.net/images/120625/xfktuz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0"/>
            <a:ext cx="67151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 зданий приюта-лечебницы для хронически больных детей -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Лесотехническая академия. Учебный корпус № 3,  5 объектов (Институтский пер. 5 В, парк Лесотехнической Академии) архитектор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Жибер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Э.И. , архитектурный стиль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кирпичный 1894 г. постройки.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лечединца в лесном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142984"/>
            <a:ext cx="8358214" cy="42862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482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Бузилова</dc:creator>
  <cp:lastModifiedBy>Ольга Бузилова</cp:lastModifiedBy>
  <cp:revision>30</cp:revision>
  <dcterms:created xsi:type="dcterms:W3CDTF">2018-03-27T12:40:44Z</dcterms:created>
  <dcterms:modified xsi:type="dcterms:W3CDTF">2019-01-09T13:05:37Z</dcterms:modified>
</cp:coreProperties>
</file>