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AECDA-D62E-4599-88CC-9276C13E06E3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B51174C-35BE-4E35-AB58-DBFC6AC496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AECDA-D62E-4599-88CC-9276C13E06E3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174C-35BE-4E35-AB58-DBFC6AC496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AECDA-D62E-4599-88CC-9276C13E06E3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174C-35BE-4E35-AB58-DBFC6AC496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AECDA-D62E-4599-88CC-9276C13E06E3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B51174C-35BE-4E35-AB58-DBFC6AC496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AECDA-D62E-4599-88CC-9276C13E06E3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174C-35BE-4E35-AB58-DBFC6AC496C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AECDA-D62E-4599-88CC-9276C13E06E3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174C-35BE-4E35-AB58-DBFC6AC496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AECDA-D62E-4599-88CC-9276C13E06E3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B51174C-35BE-4E35-AB58-DBFC6AC496C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AECDA-D62E-4599-88CC-9276C13E06E3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174C-35BE-4E35-AB58-DBFC6AC496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AECDA-D62E-4599-88CC-9276C13E06E3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174C-35BE-4E35-AB58-DBFC6AC496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AECDA-D62E-4599-88CC-9276C13E06E3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174C-35BE-4E35-AB58-DBFC6AC496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AECDA-D62E-4599-88CC-9276C13E06E3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174C-35BE-4E35-AB58-DBFC6AC496C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79AECDA-D62E-4599-88CC-9276C13E06E3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B51174C-35BE-4E35-AB58-DBFC6AC496C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55;&#1088;&#1086;&#1084;&#1086;%20&#1082;%20&#1082;&#1086;&#1085;&#1092;&#1077;&#1088;&#1077;&#1085;&#1094;&#1080;&#1080;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81128"/>
            <a:ext cx="8458200" cy="1584176"/>
          </a:xfrm>
        </p:spPr>
        <p:txBody>
          <a:bodyPr>
            <a:normAutofit fontScale="90000"/>
          </a:bodyPr>
          <a:lstStyle/>
          <a:p>
            <a:pPr algn="r"/>
            <a:r>
              <a:rPr lang="ru-RU" sz="2400" dirty="0" smtClean="0"/>
              <a:t>Стабилизация эмоционального состояния с помощью техники рисования песком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800" dirty="0" smtClean="0"/>
              <a:t>В рамках реализации проекта </a:t>
            </a:r>
            <a:r>
              <a:rPr lang="ru-RU" sz="1800" b="1" dirty="0" smtClean="0"/>
              <a:t>«Волшебный песок»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Педагог-психолог </a:t>
            </a:r>
            <a:r>
              <a:rPr lang="ru-RU" sz="1800" dirty="0" err="1" smtClean="0"/>
              <a:t>Печалина</a:t>
            </a:r>
            <a:r>
              <a:rPr lang="ru-RU" sz="1800" dirty="0" smtClean="0"/>
              <a:t> Е.С.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2952328" cy="3785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C:\Users\user\Desktop\Пескотерапия\Фото набор 1\Фото занятие 10\jQ7lGeYOF3k (1).jpg"/>
          <p:cNvPicPr>
            <a:picLocks noChangeAspect="1" noChangeArrowheads="1"/>
          </p:cNvPicPr>
          <p:nvPr/>
        </p:nvPicPr>
        <p:blipFill>
          <a:blip r:embed="rId3" cstate="print"/>
          <a:srcRect l="12352" r="13605" b="12766"/>
          <a:stretch>
            <a:fillRect/>
          </a:stretch>
        </p:blipFill>
        <p:spPr bwMode="auto">
          <a:xfrm>
            <a:off x="4512286" y="188640"/>
            <a:ext cx="4380194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86800" cy="8382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Группа  «Волшебный песок» (возраст 4-5 лет)</a:t>
            </a:r>
            <a:endParaRPr lang="ru-RU" sz="2800" dirty="0"/>
          </a:p>
        </p:txBody>
      </p:sp>
      <p:pic>
        <p:nvPicPr>
          <p:cNvPr id="2050" name="Picture 2" descr="C:\Users\user\Desktop\ГР 27 песок\IMG_20181108_154034.jpg"/>
          <p:cNvPicPr>
            <a:picLocks noChangeAspect="1" noChangeArrowheads="1"/>
          </p:cNvPicPr>
          <p:nvPr/>
        </p:nvPicPr>
        <p:blipFill>
          <a:blip r:embed="rId2" cstate="print"/>
          <a:srcRect l="10335"/>
          <a:stretch>
            <a:fillRect/>
          </a:stretch>
        </p:blipFill>
        <p:spPr bwMode="auto">
          <a:xfrm>
            <a:off x="323528" y="1196752"/>
            <a:ext cx="4373237" cy="2880320"/>
          </a:xfrm>
          <a:prstGeom prst="rect">
            <a:avLst/>
          </a:prstGeom>
          <a:noFill/>
        </p:spPr>
      </p:pic>
      <p:pic>
        <p:nvPicPr>
          <p:cNvPr id="2051" name="Picture 3" descr="C:\Users\user\Desktop\ГР 27 песок\IMG_20181121_09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933056"/>
            <a:ext cx="4536504" cy="27219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Группа  «Волшебный песок» (возраст 4-5 лет)</a:t>
            </a:r>
            <a:endParaRPr lang="ru-RU" sz="2800" dirty="0"/>
          </a:p>
        </p:txBody>
      </p:sp>
      <p:pic>
        <p:nvPicPr>
          <p:cNvPr id="4" name="Picture 4" descr="C:\Users\user\Desktop\ГР 27 песок\IMG_20181121_0910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400" t="10667" r="28000" b="22667"/>
          <a:stretch>
            <a:fillRect/>
          </a:stretch>
        </p:blipFill>
        <p:spPr bwMode="auto">
          <a:xfrm>
            <a:off x="4932040" y="1196752"/>
            <a:ext cx="3885319" cy="2522909"/>
          </a:xfrm>
          <a:prstGeom prst="rect">
            <a:avLst/>
          </a:prstGeom>
          <a:noFill/>
        </p:spPr>
      </p:pic>
      <p:pic>
        <p:nvPicPr>
          <p:cNvPr id="3074" name="Picture 2" descr="C:\Users\user\Desktop\ГР 27 песок\IMG_20181121_091011.jpg"/>
          <p:cNvPicPr>
            <a:picLocks noChangeAspect="1" noChangeArrowheads="1"/>
          </p:cNvPicPr>
          <p:nvPr/>
        </p:nvPicPr>
        <p:blipFill>
          <a:blip r:embed="rId3" cstate="print"/>
          <a:srcRect l="14648" r="16504"/>
          <a:stretch>
            <a:fillRect/>
          </a:stretch>
        </p:blipFill>
        <p:spPr bwMode="auto">
          <a:xfrm>
            <a:off x="251520" y="1124744"/>
            <a:ext cx="3384376" cy="2949487"/>
          </a:xfrm>
          <a:prstGeom prst="rect">
            <a:avLst/>
          </a:prstGeom>
          <a:noFill/>
        </p:spPr>
      </p:pic>
      <p:pic>
        <p:nvPicPr>
          <p:cNvPr id="3075" name="Picture 3" descr="C:\Users\user\Desktop\ГР 27 песок\IMG_20181121_0915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4298369" y="3126567"/>
            <a:ext cx="2635493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589240"/>
            <a:ext cx="8686800" cy="1027584"/>
          </a:xfrm>
        </p:spPr>
        <p:txBody>
          <a:bodyPr>
            <a:noAutofit/>
          </a:bodyPr>
          <a:lstStyle/>
          <a:p>
            <a:r>
              <a:rPr lang="ru-RU" sz="2000" dirty="0" smtClean="0"/>
              <a:t>* </a:t>
            </a:r>
            <a:r>
              <a:rPr lang="ru-RU" sz="2000" dirty="0" err="1" smtClean="0"/>
              <a:t>Кинезиология</a:t>
            </a:r>
            <a:r>
              <a:rPr lang="ru-RU" sz="2000" dirty="0" smtClean="0"/>
              <a:t> </a:t>
            </a:r>
            <a:r>
              <a:rPr lang="ru-RU" sz="2000" dirty="0" smtClean="0"/>
              <a:t>- наука о </a:t>
            </a:r>
            <a:r>
              <a:rPr lang="ru-RU" sz="2000" dirty="0" smtClean="0"/>
              <a:t>гармоничном развитии обоих полушарий головного мозга </a:t>
            </a:r>
            <a:r>
              <a:rPr lang="ru-RU" sz="2000" dirty="0" smtClean="0"/>
              <a:t>через </a:t>
            </a:r>
            <a:r>
              <a:rPr lang="ru-RU" sz="2000" dirty="0" smtClean="0"/>
              <a:t>движение, благодаря их функциональной асимметрии.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7200" y="332656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Группа  «Волшебный песок» (возраст 4-5 лет)</a:t>
            </a:r>
            <a:endParaRPr kumimoji="0" lang="ru-RU" sz="28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8" name="Picture 2" descr="C:\Users\user\Desktop\ГР 27 песок\IMG_20181121_091747.jpg"/>
          <p:cNvPicPr>
            <a:picLocks noChangeAspect="1" noChangeArrowheads="1"/>
          </p:cNvPicPr>
          <p:nvPr/>
        </p:nvPicPr>
        <p:blipFill>
          <a:blip r:embed="rId2" cstate="print"/>
          <a:srcRect l="11111"/>
          <a:stretch>
            <a:fillRect/>
          </a:stretch>
        </p:blipFill>
        <p:spPr bwMode="auto">
          <a:xfrm>
            <a:off x="251520" y="1124744"/>
            <a:ext cx="3672408" cy="2478875"/>
          </a:xfrm>
          <a:prstGeom prst="rect">
            <a:avLst/>
          </a:prstGeom>
          <a:noFill/>
        </p:spPr>
      </p:pic>
      <p:pic>
        <p:nvPicPr>
          <p:cNvPr id="4099" name="Picture 3" descr="C:\Users\user\Desktop\ГР 27 песок\IMG_20181121_091835.jpg"/>
          <p:cNvPicPr>
            <a:picLocks noChangeAspect="1" noChangeArrowheads="1"/>
          </p:cNvPicPr>
          <p:nvPr/>
        </p:nvPicPr>
        <p:blipFill>
          <a:blip r:embed="rId3" cstate="print"/>
          <a:srcRect l="27655"/>
          <a:stretch>
            <a:fillRect/>
          </a:stretch>
        </p:blipFill>
        <p:spPr bwMode="auto">
          <a:xfrm>
            <a:off x="5004048" y="2132856"/>
            <a:ext cx="3491880" cy="2896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 l="15865" r="14584"/>
          <a:stretch>
            <a:fillRect/>
          </a:stretch>
        </p:blipFill>
        <p:spPr bwMode="auto">
          <a:xfrm>
            <a:off x="5220072" y="1772816"/>
            <a:ext cx="3312368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Примеры </a:t>
            </a:r>
            <a:r>
              <a:rPr lang="ru-RU" dirty="0" err="1" smtClean="0"/>
              <a:t>кинезологических</a:t>
            </a:r>
            <a:r>
              <a:rPr lang="ru-RU" dirty="0" smtClean="0"/>
              <a:t> упражнений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196752"/>
            <a:ext cx="4191000" cy="5127848"/>
          </a:xfrm>
        </p:spPr>
        <p:txBody>
          <a:bodyPr/>
          <a:lstStyle/>
          <a:p>
            <a:r>
              <a:rPr lang="ru-RU" dirty="0" smtClean="0"/>
              <a:t>Упражнение 1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343400" cy="5055840"/>
          </a:xfrm>
        </p:spPr>
        <p:txBody>
          <a:bodyPr/>
          <a:lstStyle/>
          <a:p>
            <a:r>
              <a:rPr lang="ru-RU" dirty="0" smtClean="0"/>
              <a:t>Упражнение 2</a:t>
            </a:r>
          </a:p>
          <a:p>
            <a:endParaRPr lang="ru-RU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 l="5877" t="4239" r="51830" b="50557"/>
          <a:stretch>
            <a:fillRect/>
          </a:stretch>
        </p:blipFill>
        <p:spPr bwMode="auto">
          <a:xfrm>
            <a:off x="539552" y="1916832"/>
            <a:ext cx="3096344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Примеры </a:t>
            </a:r>
            <a:r>
              <a:rPr lang="ru-RU" dirty="0" err="1" smtClean="0"/>
              <a:t>кинезологических</a:t>
            </a:r>
            <a:r>
              <a:rPr lang="ru-RU" dirty="0" smtClean="0"/>
              <a:t> упражнений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Упражнение 3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5522" t="49379" r="4337" b="6420"/>
          <a:stretch>
            <a:fillRect/>
          </a:stretch>
        </p:blipFill>
        <p:spPr bwMode="auto">
          <a:xfrm>
            <a:off x="1259632" y="2348880"/>
            <a:ext cx="6376433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«Подводное путешествие»</a:t>
            </a:r>
            <a:endParaRPr lang="ru-RU" dirty="0"/>
          </a:p>
        </p:txBody>
      </p:sp>
      <p:pic>
        <p:nvPicPr>
          <p:cNvPr id="6" name="Промо к конференции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95536" y="1196752"/>
            <a:ext cx="8280920" cy="54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231</TotalTime>
  <Words>73</Words>
  <Application>Microsoft Office PowerPoint</Application>
  <PresentationFormat>Экран (4:3)</PresentationFormat>
  <Paragraphs>11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Стабилизация эмоционального состояния с помощью техники рисования песком  В рамках реализации проекта «Волшебный песок» Педагог-психолог Печалина Е.С.  </vt:lpstr>
      <vt:lpstr>Группа  «Волшебный песок» (возраст 4-5 лет)</vt:lpstr>
      <vt:lpstr>Группа  «Волшебный песок» (возраст 4-5 лет)</vt:lpstr>
      <vt:lpstr>* Кинезиология - наука о гармоничном развитии обоих полушарий головного мозга через движение, благодаря их функциональной асимметрии. </vt:lpstr>
      <vt:lpstr>Примеры кинезологических упражнений</vt:lpstr>
      <vt:lpstr>Примеры кинезологических упражнений</vt:lpstr>
      <vt:lpstr>«Подводное путешествие»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</cp:revision>
  <dcterms:created xsi:type="dcterms:W3CDTF">2018-11-21T06:12:44Z</dcterms:created>
  <dcterms:modified xsi:type="dcterms:W3CDTF">2018-11-21T10:04:13Z</dcterms:modified>
</cp:coreProperties>
</file>