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7" r:id="rId8"/>
    <p:sldId id="268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618DAE-E837-4562-956D-2403E3785AA3}" type="datetimeFigureOut">
              <a:rPr lang="ru-RU" smtClean="0"/>
              <a:pPr/>
              <a:t>24.11.2018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20BD3E-510D-40FA-B66B-B9A9D70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nashtransport.ru/wiki/%D0%96%D0%B5%D0%BB%D0%B5%D0%B7%D0%BD%D0%BE%D0%B4%D0%BE%D1%80%D0%BE%D0%B6%D0%BD%D1%8B%D0%B9_%D0%BF%D1%83%D1%82%D1%8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iki.nashtransport.ru/wiki/%D0%9F%D0%BE%D0%B4%D0%B2%D0%B8%D0%B6%D0%BD%D0%BE%D0%B9_%D1%81%D0%BE%D1%81%D1%82%D0%B0%D0%B2" TargetMode="External"/><Relationship Id="rId4" Type="http://schemas.openxmlformats.org/officeDocument/2006/relationships/hyperlink" Target="http://wiki.nashtransport.ru/wiki/%D0%A0%D0%B5%D0%BB%D1%8C%D1%8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7145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Стрелочные переводы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929066"/>
            <a:ext cx="4429156" cy="2928934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Безбородова Н.В.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429620" cy="6357982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Стрелочные переводы укладываются на переводные брусья длиной 2,75—5,5 м, гл. обр. из смолистых пород дерева. По размерам поперечного сечения установлено 5 типов переводных брусьев, по форме два — обрезные и брусковые. Для разных типов и марок С. п. существуют 7 типовых комплектов переводных брусьев. С целью обеспечения большей устойчивости С. п. при высоких скоростях движения разработана конструкция и начато внедрение спец. железобетонных плит заводского изготовления вместо деревянных брусьев.                                                                                                Укладка стрелочных переводов на действующих путях может производиться поэлементно на заранее разложенные брусья по типовой эпюре с предварительной сборкой плетей в стороне или же при помощи стреловых кранов звеньями, собранными на звеносборочных базах. На новостройках целесообразно укладывать С.п. кранами вслед за укладкой звеньев пути, что позволяет вести работы поточным методом с минимальными трудовыми затратами. На звеносборочных базах С. п. собираются на брусьях длиной до 4,5 м при возможности негабаритной перевозки (когда вблизи пути еще не построены сооружения) и до 4,25 м при необходимости соблюдать габарит.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5394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m2_v_dvijeni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785794"/>
            <a:ext cx="4056125" cy="26860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Очистка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стрелочных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переводов     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_520_350_16777215_00_images_newsimages_2014february_14.02.19_sahalin_DSC004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714356"/>
            <a:ext cx="4572000" cy="3333750"/>
          </a:xfrm>
          <a:prstGeom prst="rect">
            <a:avLst/>
          </a:prstGeom>
        </p:spPr>
      </p:pic>
      <p:pic>
        <p:nvPicPr>
          <p:cNvPr id="6" name="Рисунок 5" descr="2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929066"/>
            <a:ext cx="4500594" cy="2714644"/>
          </a:xfrm>
          <a:prstGeom prst="rect">
            <a:avLst/>
          </a:prstGeom>
        </p:spPr>
      </p:pic>
      <p:pic>
        <p:nvPicPr>
          <p:cNvPr id="8" name="Рисунок 7" descr="ЮЖД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000372"/>
            <a:ext cx="4286248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kzd_5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571744"/>
            <a:ext cx="8501122" cy="40005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перехода подвижного состава с одного пути на другой применяют стрелочные переводы и глухие пересечения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Стрелочный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еревод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состоит: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–</a:t>
            </a:r>
            <a:r>
              <a:rPr lang="ru-RU" dirty="0" smtClean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стрелки, включающей два рамных рельса, два подвижных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жесткосвязанных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остряка и переводного механизма;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крестовинной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части, состоящей из сердечника, двух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усовиков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контррельсов, обеспечивающих направление гребней колес в соответствующие желоба крестовины;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 соединительных рельсовых нитей, располагающихся между стрелкой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крестовинной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частью;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переводных брусьев.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58204" cy="250033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обыкновенного стрелочного перевода в рельсовых нитях и осях путей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274638"/>
            <a:ext cx="2971792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metro86_html_m6e4b627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428736"/>
            <a:ext cx="8358246" cy="54292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00px-Япония_Крестовина_с_подвижным_сердечни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7818" y="214289"/>
            <a:ext cx="3571899" cy="63579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4714908" cy="5797568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рестовина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— элемент 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3" tooltip="Железнодорожный путь"/>
              </a:rPr>
              <a:t>пути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предназначенный для пересечения 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tooltip="Рельс"/>
              </a:rPr>
              <a:t>рельсовых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нитей под некоторым углом. Различают крестовины с неподвижным сердечником, по которым движение 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5" tooltip="Подвижной состав"/>
              </a:rPr>
              <a:t>подвижного состава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возможно в любом из двух направлений, и крестовины с подвижным сердечником, которые должны переводиться одновременно с остряками, и движение по которым возможно только по тому пути, на который переведена крестовина</a:t>
            </a:r>
            <a:endParaRPr lang="ru-RU" sz="2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091_html_m25475a9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1" y="857232"/>
            <a:ext cx="8929719" cy="3214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Крестовина состоит из: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-1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857628"/>
            <a:ext cx="8929718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93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Неисправности  стрелочного перевода, при наличии которых запрещается его эксплуатировать: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разъединение стрелочных остряков с тягами;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отставание остряка от рамного рельса на 4 мм и более, измеряемое у остряка против первой тяги;</a:t>
            </a:r>
          </a:p>
          <a:p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выкрашивание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остряка, при котором создается опасность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набегания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гребня и во всех случаях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выкрашивание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длинной: на главных путях 200 мм и более, на ПО путях 300 мм и более, на прочих станционных путях 400 мм и более;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понижение остряка против рамного рельса на 2 мм и более, измеряемое в сечении, где ширина головки остряка поверху 50 мм и более;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излом остряка или рамного рельса;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вертикальный износ рамных рельсов и остряков;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186766" cy="92869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/>
              <a:t>Неисправности крестовины </a:t>
            </a:r>
          </a:p>
          <a:p>
            <a:pPr>
              <a:buNone/>
            </a:pPr>
            <a:r>
              <a:rPr lang="ru-RU" sz="3000" b="1" dirty="0" smtClean="0"/>
              <a:t>стрелочного         перевода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злом сердечника,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усовика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контррельса;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ертикальный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износ сердечника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усовика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асстояние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 рабочей гранью сердечника крестовины и рабочей гранью головки контррельса менее 1472 мм;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асстояние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 рабочими гранями головки контррельса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усовика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более 1435 мм;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азрыв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контррельсового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болта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одноболтовом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обоих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двухболтовом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вкладыше.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3173C4DB1E5-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3273" y="1481138"/>
            <a:ext cx="5657453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Съезд</a:t>
            </a:r>
            <a:endParaRPr lang="ru-RU" sz="44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</TotalTime>
  <Words>241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Стрелочные переводы</vt:lpstr>
      <vt:lpstr>Для перехода подвижного состава с одного пути на другой применяют стрелочные переводы и глухие пересечения</vt:lpstr>
      <vt:lpstr>Слайд 3</vt:lpstr>
      <vt:lpstr>Слайд 4</vt:lpstr>
      <vt:lpstr>Крестовина — элемент пути, предназначенный для пересечения рельсовых нитей под некоторым углом. Различают крестовины с неподвижным сердечником, по которым движение подвижного состава возможно в любом из двух направлений, и крестовины с подвижным сердечником, которые должны переводиться одновременно с остряками, и движение по которым возможно только по тому пути, на который переведена крестовина</vt:lpstr>
      <vt:lpstr>Крестовина состоит из:</vt:lpstr>
      <vt:lpstr>Слайд 7</vt:lpstr>
      <vt:lpstr>Слайд 8</vt:lpstr>
      <vt:lpstr>Съезд</vt:lpstr>
      <vt:lpstr>Слайд 10</vt:lpstr>
      <vt:lpstr>  Очистка стрелочных переводов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Стрелочный перевод</dc:title>
  <dc:creator>Светлана</dc:creator>
  <cp:lastModifiedBy>дом</cp:lastModifiedBy>
  <cp:revision>24</cp:revision>
  <dcterms:created xsi:type="dcterms:W3CDTF">2014-11-09T10:03:38Z</dcterms:created>
  <dcterms:modified xsi:type="dcterms:W3CDTF">2018-11-24T21:00:14Z</dcterms:modified>
</cp:coreProperties>
</file>