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6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316835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У</a:t>
            </a:r>
            <a:r>
              <a:rPr lang="ru-RU" dirty="0" smtClean="0"/>
              <a:t>стное собеседование по русскому языку в </a:t>
            </a:r>
            <a:r>
              <a:rPr lang="ru-RU" smtClean="0"/>
              <a:t>9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устного собеседования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Чтение текста вслух.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Пересказ прочитанного текста с привлечением дополнительной информации.</a:t>
            </a:r>
          </a:p>
          <a:p>
            <a:pPr marL="514350" indent="-514350">
              <a:buNone/>
            </a:pPr>
            <a:r>
              <a:rPr lang="ru-RU" dirty="0" smtClean="0"/>
              <a:t>Часть</a:t>
            </a:r>
            <a:r>
              <a:rPr lang="en-US" dirty="0" smtClean="0"/>
              <a:t> II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3.Создание устного монологического высказывания по одной из выбранной тем беседы.</a:t>
            </a:r>
          </a:p>
          <a:p>
            <a:pPr marL="514350" indent="-514350">
              <a:buNone/>
            </a:pPr>
            <a:r>
              <a:rPr lang="ru-RU" dirty="0" smtClean="0"/>
              <a:t>4. Участие в диалоге с экзаменатором-собеседником</a:t>
            </a:r>
          </a:p>
          <a:p>
            <a:pPr marL="514350" indent="-514350">
              <a:buAutoNum type="arabicPeriod" startAt="2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05064"/>
            <a:ext cx="8568952" cy="1227546"/>
          </a:xfrm>
        </p:spPr>
        <p:txBody>
          <a:bodyPr>
            <a:norm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528" y="548680"/>
          <a:ext cx="8640960" cy="5969163"/>
        </p:xfrm>
        <a:graphic>
          <a:graphicData uri="http://schemas.openxmlformats.org/drawingml/2006/table">
            <a:tbl>
              <a:tblPr/>
              <a:tblGrid>
                <a:gridCol w="504057"/>
                <a:gridCol w="7632848"/>
                <a:gridCol w="504055"/>
              </a:tblGrid>
              <a:tr h="57606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Оценивание задания 1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6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Критерии</a:t>
                      </a:r>
                      <a:r>
                        <a:rPr lang="ru-RU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оценивания правильности речи за выполнение заданий 1 и 2 (Р1)*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Соблюдение грамматических норм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Грамматических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ошибок нет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Допущены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грамматические ошибки (одна и более)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Соблюдение орфоэпических норм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Орфоэпических ошибок нет или допущено не более 1 орфоэпической ошибки ( исключая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слово в тексте  с поставленным ударением)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Соблюдение речевых норм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Речевых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ошибок нет или допущено не более трех речевых ошибок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Допущены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речевые ошибки (четыре и более)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Иск.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Искажения  слов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Искажений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слов нет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Допущены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искажения слов (одно и более)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Максимальное количество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баллов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4">
                <a:tc gridSpan="3">
                  <a:txBody>
                    <a:bodyPr/>
                    <a:lstStyle/>
                    <a:p>
                      <a:r>
                        <a:rPr lang="ru-RU" sz="1100" dirty="0" smtClean="0"/>
                        <a:t>*Если участник собеседования не приступал к выполнению задания 2, то по критериям оценивания</a:t>
                      </a:r>
                      <a:r>
                        <a:rPr lang="ru-RU" sz="1100" baseline="0" dirty="0" smtClean="0"/>
                        <a:t> правильности речи за выполнение заданий 1 и 2 (Р1) ставится не более двух баллов</a:t>
                      </a:r>
                    </a:p>
                    <a:p>
                      <a:r>
                        <a:rPr lang="ru-RU" sz="1100" baseline="0" dirty="0" smtClean="0"/>
                        <a:t>Максимальное количество баллов за работу с текстом (задания 1+2) – 10 баллов</a:t>
                      </a:r>
                      <a:endParaRPr lang="ru-RU" sz="1100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7" y="260648"/>
          <a:ext cx="8496943" cy="6335040"/>
        </p:xfrm>
        <a:graphic>
          <a:graphicData uri="http://schemas.openxmlformats.org/drawingml/2006/table">
            <a:tbl>
              <a:tblPr/>
              <a:tblGrid>
                <a:gridCol w="576063"/>
                <a:gridCol w="7344816"/>
                <a:gridCol w="576064"/>
              </a:tblGrid>
              <a:tr h="43204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 2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Пересказ текста с включением приведенного высказывания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335" marR="633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Критерии оценивания пересказа текста с включением приведенного высказывания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П1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Сохранение при пересказе</a:t>
                      </a:r>
                      <a:r>
                        <a:rPr lang="ru-RU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микротем</a:t>
                      </a:r>
                      <a:r>
                        <a:rPr lang="ru-RU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текста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Все основные </a:t>
                      </a:r>
                      <a:r>
                        <a:rPr lang="ru-RU" sz="1600" dirty="0" err="1" smtClean="0">
                          <a:latin typeface="Calibri"/>
                          <a:ea typeface="Calibri"/>
                          <a:cs typeface="Times New Roman"/>
                        </a:rPr>
                        <a:t>микротемы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исходного текста сохранены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Упущена</a:t>
                      </a:r>
                      <a:r>
                        <a:rPr lang="ru-RU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или добавлена одна или более </a:t>
                      </a:r>
                      <a:r>
                        <a:rPr lang="ru-RU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микротем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П2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Соблюдение </a:t>
                      </a:r>
                      <a:r>
                        <a:rPr lang="ru-RU" sz="1600" b="1" dirty="0" err="1" smtClean="0">
                          <a:latin typeface="Calibri"/>
                          <a:ea typeface="Calibri"/>
                          <a:cs typeface="Times New Roman"/>
                        </a:rPr>
                        <a:t>фактологической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 точности при пересказе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Фактических ошибок, связанных с  пониманием текста нет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Допущены фактические</a:t>
                      </a:r>
                      <a:r>
                        <a:rPr lang="ru-RU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ошибки (одна и более)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П3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Работа с высказыванием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4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Приведенное высказывание включено в текст во время пересказа уместно, логично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+mn-lt"/>
                          <a:ea typeface="Calibri"/>
                          <a:cs typeface="Times New Roman"/>
                        </a:rPr>
                        <a:t>Приведенное высказывание включено в текст  не уместно и/или не логично , или приведенное высказывание не включено в текст во время пересказа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П4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Способы цитирования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4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Ошибок нет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Допущены ошибки при цитировании (одна и более)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4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Максимальное количество баллов за</a:t>
                      </a:r>
                      <a:r>
                        <a:rPr lang="ru-RU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все задание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63335" marR="6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Задание 3</a:t>
            </a:r>
            <a:br>
              <a:rPr lang="ru-RU" sz="2800" dirty="0" smtClean="0"/>
            </a:br>
            <a:r>
              <a:rPr lang="ru-RU" sz="2800" dirty="0" smtClean="0"/>
              <a:t> Монологическое высказывание</a:t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29600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72"/>
                <a:gridCol w="6120680"/>
                <a:gridCol w="9464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Критерии оценивания монологического высказывания (М)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коммуникативной задачи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 справился с коммуникативной задачей. Приведен не менее 10 фраз по теме высказывания. Фактические ошибки отсутствуют.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Испытуемый предпринял попытку  справиться с коммуникативной задачей,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 допустил  фактические ошибки и /или привел не менее 10 фраз по теме высказывания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Учет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условий речевой ситуации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Учтены условия речевой ситуации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Условия речевой ситуации не учтены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оформление монологического высказывания (МР)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Высказывание характеризуется смысловой цельностью, речевой связностью и последовательностью изложения: логические ошибки отсутствуют, последовательность изложения  не нарушена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Высказывание нелогично, изложение непоследовательно. Присутствуют  логические ошибки (одна  и более)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Максимальное количество баллов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4. Диалог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5472608"/>
                <a:gridCol w="1738536"/>
              </a:tblGrid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Критерии оценивания диалога (Д)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Учащийся справился с коммуникативной задачей. Даны ответы на все вопросы в диалоге.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Ответы на вопросы не даны или даны односложные ответы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Учет условий речевой ситуации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Учтены условия речевой ситуации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Условия речевой ситуации не учтены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Максимальное количество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баллов за диалог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Правильность речи заданий 3 и 4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836712"/>
          <a:ext cx="8075240" cy="5783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668"/>
                <a:gridCol w="5723247"/>
                <a:gridCol w="1211325"/>
              </a:tblGrid>
              <a:tr h="36003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Критерии оценивания правильности речи за выполнение  заданий 3 и 4 (Р2)*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Баллы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Соблюдение грамматических норм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Грамматических ошибок нет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Допущены грамматические ошибки (одна и более)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Соблюдение орфоэпических норм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897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Орфоэпических ошибок нет, или допущено не более одной орфоэпической ошибки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Допущены орфоэпические ошибки (три и более)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98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Речевое оформление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514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Речь в целом отличается богатством и точностью словаря, используются разнообразные синтаксические конструкции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Речь отличается бедностью и /или неточностью словаря, и /или используются однотипные синтаксические конструкции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Максимальное</a:t>
                      </a:r>
                      <a:r>
                        <a:rPr lang="ru-RU" sz="1600" b="1" baseline="0" dirty="0" smtClean="0"/>
                        <a:t> количество баллов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 gridSpan="3">
                  <a:txBody>
                    <a:bodyPr/>
                    <a:lstStyle/>
                    <a:p>
                      <a:r>
                        <a:rPr lang="ru-RU" sz="1200" dirty="0" smtClean="0"/>
                        <a:t>*Если участник собеседования не приступал к выполнению задания 3, то по критериям оценивания</a:t>
                      </a:r>
                      <a:r>
                        <a:rPr lang="ru-RU" sz="1200" baseline="0" dirty="0" smtClean="0"/>
                        <a:t> правильности речи за выполнение заданий 3 и 4 (Р») ставится не более двух баллов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631</Words>
  <Application>Microsoft Office PowerPoint</Application>
  <PresentationFormat>Экран (4:3)</PresentationFormat>
  <Paragraphs>133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Устное собеседование по русскому языку в 9 классе</vt:lpstr>
      <vt:lpstr>Структура устного собеседования</vt:lpstr>
      <vt:lpstr>Слайд 3</vt:lpstr>
      <vt:lpstr>Слайд 4</vt:lpstr>
      <vt:lpstr>Задание 3  Монологическое высказывание </vt:lpstr>
      <vt:lpstr>Задание 4. Диалог</vt:lpstr>
      <vt:lpstr>Правильность речи заданий 3 и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Windows User</cp:lastModifiedBy>
  <cp:revision>18</cp:revision>
  <dcterms:created xsi:type="dcterms:W3CDTF">2019-01-02T12:41:20Z</dcterms:created>
  <dcterms:modified xsi:type="dcterms:W3CDTF">2019-01-09T08:47:21Z</dcterms:modified>
</cp:coreProperties>
</file>