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56" r:id="rId3"/>
    <p:sldId id="257" r:id="rId4"/>
    <p:sldId id="259" r:id="rId5"/>
    <p:sldId id="258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misto-market.com.ua/turizm/images/26/745/P4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img1.liveinternet.ru/images/attach/c/5/88/504/88504377_2901825_tribogatyrya1920x120099265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2114828"/>
            <a:ext cx="7056784" cy="441175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979712" y="476672"/>
            <a:ext cx="6984776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«Три 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богатыря»</a:t>
            </a:r>
          </a:p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 М. Васнецов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img24.imageshack.us/img24/2563/6313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556792"/>
            <a:ext cx="6672064" cy="500404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911730" y="188640"/>
            <a:ext cx="6836734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«Утренний натюрморт»  </a:t>
            </a:r>
          </a:p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К. С. Петров - Водкин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http://img-fotki.yandex.ru/get/6205/78058513.1de/0_843df_a62f287a_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373101"/>
            <a:ext cx="4936629" cy="6484899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899593" y="1052736"/>
            <a:ext cx="324036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«Опять двойка»</a:t>
            </a:r>
          </a:p>
          <a:p>
            <a:pPr algn="ctr"/>
            <a:endParaRPr lang="ru-RU" sz="2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Ф.П.Решетников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altfast.ru/uploads/posts/2010-05/1274648564_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7089" y="106445"/>
            <a:ext cx="5176911" cy="675155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95536" y="188641"/>
            <a:ext cx="3672408" cy="181588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«Грачи прилетели»</a:t>
            </a:r>
          </a:p>
          <a:p>
            <a:pPr algn="ctr"/>
            <a:endParaRPr lang="ru-RU" sz="28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А. К. Саврасов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omop.su/images/83/Serebryakova_SefPortrai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9682" y="168813"/>
            <a:ext cx="5018047" cy="648072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3" y="836712"/>
            <a:ext cx="3960440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«За туалетом»</a:t>
            </a:r>
          </a:p>
          <a:p>
            <a:pPr algn="ctr"/>
            <a:endParaRPr lang="ru-RU" sz="2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З. Е. Серебрякова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maxpark.com/static/u/article_image/13/02/09/tmpT74V92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12946" y="2132856"/>
            <a:ext cx="6937719" cy="450951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975135" y="620688"/>
            <a:ext cx="6917345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«Золотая осень» </a:t>
            </a:r>
            <a:endParaRPr lang="ru-RU" sz="32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32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И. И. Левитан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f10.ifotki.info/org/f6083a31db1c4593bd6e9421680fc9f9bc81d61194506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49688" y="188640"/>
            <a:ext cx="4694312" cy="666936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27585" y="692696"/>
            <a:ext cx="3960440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</a:t>
            </a:r>
            <a:r>
              <a:rPr lang="ru-RU" sz="2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Алёнушка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»</a:t>
            </a:r>
          </a:p>
          <a:p>
            <a:pPr algn="ctr"/>
            <a:endParaRPr lang="ru-RU" sz="28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В. М. Васнецов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crosti.ru/patterns/00/03/65/22df8600d0/picture_mirr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196752"/>
            <a:ext cx="6849818" cy="548138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403648" y="188640"/>
            <a:ext cx="7740352" cy="12618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«Утро в сосновом бору» </a:t>
            </a:r>
            <a:endParaRPr lang="ru-RU" sz="2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И. И. Шишкин</a:t>
            </a:r>
          </a:p>
          <a:p>
            <a:pPr algn="ctr"/>
            <a:endParaRPr lang="ru-RU" sz="20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8" name="Picture 4" descr="http://i0.wp.com/aquarells.ru/wp-content/uploads/2012/09/108.jpg?resize=424%2C48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980728"/>
            <a:ext cx="5191590" cy="587727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763688" y="260648"/>
            <a:ext cx="738031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«Девочка с персиками»   В. А. Серов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63689" y="476672"/>
            <a:ext cx="288032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«Февральская лазурь» </a:t>
            </a:r>
          </a:p>
          <a:p>
            <a:pPr algn="ctr"/>
            <a:endParaRPr lang="ru-RU" sz="2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И. Э. Грабарь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2772" name="Picture 4" descr="http://900igr.net/datai/literatura/Urok-po-Eseninu/0008-005-I.Grabar-Fevralskaja-lazu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194385"/>
            <a:ext cx="4301480" cy="64179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102</TotalTime>
  <Words>94</Words>
  <Application>Microsoft Office PowerPoint</Application>
  <PresentationFormat>Экран (4:3)</PresentationFormat>
  <Paragraphs>24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Эркер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Asus</dc:creator>
  <cp:lastModifiedBy>Воспитатель</cp:lastModifiedBy>
  <cp:revision>15</cp:revision>
  <dcterms:created xsi:type="dcterms:W3CDTF">2014-05-04T15:17:14Z</dcterms:created>
  <dcterms:modified xsi:type="dcterms:W3CDTF">2019-01-09T07:36:19Z</dcterms:modified>
</cp:coreProperties>
</file>