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60" r:id="rId3"/>
    <p:sldId id="257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2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C2F01D-0DD3-4D22-AE45-D046194F517E}" type="datetimeFigureOut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7F6E5D6-568E-4FB4-A092-34D5FE323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8084D-332A-4027-93D6-D7423AFF4C1A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7AAE8-027C-426F-B999-4E3542E37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CCEDD-4996-47FA-9AA9-A4FD2E8AD0F8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76A18-626E-4F21-BAE6-75B3DEE89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FD1DE-F06D-4D12-8C35-685DB62DB7CE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C5CDD-0217-47CA-A528-394D22571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E6F56-4672-46C6-8994-C5443F1867BA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F963A-B61F-4BB6-AB6D-4D1E33344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B3164-9CAD-43FB-B3C1-14FD01D5A40F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31FF0-263E-457C-840D-A5F73EBDDE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6AB58-FF1E-4DBB-8533-C25CA12B8A5E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EFD27-AACF-4EA2-A5E3-BE56174F9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94D9D-D136-4B7C-BAFF-50A7263AC23E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91B85-EAA2-4169-B7A4-D66CC629F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C3D79-EAA1-4668-95E1-42F3D8BFF858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02917-2893-45F7-B099-62A8D7048B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27474-15EE-4E4D-BBF5-F8A52A8E222A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CC841-D14E-4C9E-BC88-7470E623B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A4106-919A-486C-95A3-2043DC7139C9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AE14F-B357-437F-8F14-2E3516929A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AA101-8900-4CF5-BFAC-CE7FF898B39C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61450-AF82-46A3-88ED-059FA8C65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9EF877-C211-49E9-AE41-0BC18F0F91AC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435FDC-0A3C-4F46-9497-F5AA1DE4B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&#1086;&#1088;&#1075;&#1072;&#1085;%20&#1086;&#1073;&#1072;&#1085;&#1103;&#1085;&#1080;&#1103;.docx" TargetMode="External"/><Relationship Id="rId2" Type="http://schemas.openxmlformats.org/officeDocument/2006/relationships/hyperlink" Target="&#1086;&#1088;&#1075;&#1072;&#1085;%20&#1089;&#1083;&#1091;&#1093;&#1072;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86;&#1088;&#1075;&#1072;&#1085;%20&#1079;&#1088;&#1077;&#1085;&#1080;&#1103;.docx" TargetMode="External"/><Relationship Id="rId5" Type="http://schemas.openxmlformats.org/officeDocument/2006/relationships/hyperlink" Target="&#1086;&#1088;&#1075;&#1072;&#1085;%20&#1074;&#1082;&#1091;&#1089;&#1072;.docx" TargetMode="External"/><Relationship Id="rId4" Type="http://schemas.openxmlformats.org/officeDocument/2006/relationships/hyperlink" Target="&#1086;&#1088;&#1075;&#1072;&#1085;%20&#1086;&#1089;&#1103;&#1079;&#1072;&#1085;&#1080;&#1103;.docx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Урок окружающего мира</a:t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4 класс Б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4005064"/>
            <a:ext cx="5576664" cy="792088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Подготовила: Белоносова О.В.</a:t>
            </a:r>
          </a:p>
        </p:txBody>
      </p:sp>
      <p:pic>
        <p:nvPicPr>
          <p:cNvPr id="2052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75" y="142875"/>
            <a:ext cx="15001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214313"/>
            <a:ext cx="1357313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42875"/>
            <a:ext cx="15001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13" y="5715000"/>
            <a:ext cx="1500187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38" y="5786438"/>
            <a:ext cx="1357312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8" y="5715000"/>
            <a:ext cx="1500187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214313"/>
            <a:ext cx="15001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38" y="214313"/>
            <a:ext cx="1357312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14313"/>
            <a:ext cx="15001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2" descr="H:\Documents and Settings\Aida\Рабочий стол\НОвая ГРАФИКА сборник\boy0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4000500"/>
            <a:ext cx="1627188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H:\Documents and Settings\Aida\Рабочий стол\НОвая ГРАФИКА сборник\КАРТИНКИ СБОРНИК_ школьные\c3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152944">
            <a:off x="4743450" y="5205413"/>
            <a:ext cx="8572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Group 2"/>
          <p:cNvGraphicFramePr>
            <a:graphicFrameLocks noGrp="1"/>
          </p:cNvGraphicFramePr>
          <p:nvPr/>
        </p:nvGraphicFramePr>
        <p:xfrm>
          <a:off x="1619250" y="1412875"/>
          <a:ext cx="6096000" cy="4067176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8102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6691" name="Picture 67" descr="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750" y="4437063"/>
            <a:ext cx="238125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C00000"/>
                </a:solidFill>
                <a:latin typeface="Comic Sans MS" pitchFamily="66" charset="0"/>
              </a:rPr>
              <a:t>Карта  открытий</a:t>
            </a:r>
            <a:endParaRPr lang="ru-RU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7652" name="Picture 4" descr="five_senses-150x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756084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0" name="Rectangle 14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548680"/>
            <a:ext cx="7848872" cy="597535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dirty="0" smtClean="0"/>
              <a:t>Орган  слуха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dirty="0" smtClean="0"/>
              <a:t>2.   Орган  обоняния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marL="609600" indent="-609600" eaLnBrk="1" hangingPunct="1">
              <a:buFont typeface="Wingdings" pitchFamily="2" charset="2"/>
              <a:buAutoNum type="arabicPeriod" startAt="3"/>
              <a:defRPr/>
            </a:pPr>
            <a:r>
              <a:rPr lang="ru-RU" dirty="0" smtClean="0"/>
              <a:t>Орган   зрения</a:t>
            </a:r>
          </a:p>
          <a:p>
            <a:pPr marL="609600" indent="-609600" eaLnBrk="1" hangingPunct="1">
              <a:buFont typeface="Wingdings" pitchFamily="2" charset="2"/>
              <a:buAutoNum type="arabicPeriod" startAt="3"/>
              <a:defRPr/>
            </a:pPr>
            <a:endParaRPr lang="ru-RU" dirty="0" smtClean="0"/>
          </a:p>
          <a:p>
            <a:pPr marL="609600" indent="-609600" eaLnBrk="1" hangingPunct="1">
              <a:buFont typeface="Wingdings" pitchFamily="2" charset="2"/>
              <a:buAutoNum type="arabicPeriod" startAt="3"/>
              <a:defRPr/>
            </a:pPr>
            <a:r>
              <a:rPr lang="ru-RU" dirty="0" smtClean="0"/>
              <a:t> Орган  вкуса</a:t>
            </a:r>
          </a:p>
          <a:p>
            <a:pPr marL="609600" indent="-609600" eaLnBrk="1" hangingPunct="1">
              <a:buFont typeface="Wingdings" pitchFamily="2" charset="2"/>
              <a:buAutoNum type="arabicPeriod" startAt="3"/>
              <a:defRPr/>
            </a:pPr>
            <a:endParaRPr lang="ru-RU" dirty="0" smtClean="0"/>
          </a:p>
          <a:p>
            <a:pPr marL="609600" indent="-609600" eaLnBrk="1" hangingPunct="1">
              <a:buFont typeface="Wingdings" pitchFamily="2" charset="2"/>
              <a:buAutoNum type="arabicPeriod" startAt="3"/>
              <a:defRPr/>
            </a:pPr>
            <a:r>
              <a:rPr lang="ru-RU" dirty="0" smtClean="0"/>
              <a:t> Орган  осязания</a:t>
            </a:r>
          </a:p>
        </p:txBody>
      </p:sp>
      <p:pic>
        <p:nvPicPr>
          <p:cNvPr id="29711" name="Picture 15" descr="12183865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620688"/>
            <a:ext cx="1068387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2" name="Picture 16" descr="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933056"/>
            <a:ext cx="11906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3" name="Picture 17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780928"/>
            <a:ext cx="1439863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4" name="Picture 18" descr="no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700808"/>
            <a:ext cx="10001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5" name="Picture 19" descr="ggh136_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3800" y="5157788"/>
            <a:ext cx="1604963" cy="95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7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7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7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7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Презентация групп.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file"/>
              </a:rPr>
              <a:t>орган слуха.</a:t>
            </a:r>
            <a:r>
              <a:rPr lang="en-US" dirty="0" err="1" smtClean="0">
                <a:hlinkClick r:id="rId2" action="ppaction://hlinkfile"/>
              </a:rPr>
              <a:t>docx</a:t>
            </a:r>
            <a:endParaRPr lang="ru-RU" dirty="0" smtClean="0"/>
          </a:p>
          <a:p>
            <a:r>
              <a:rPr lang="ru-RU" dirty="0" smtClean="0">
                <a:hlinkClick r:id="rId3" action="ppaction://hlinkfile"/>
              </a:rPr>
              <a:t>орган </a:t>
            </a:r>
            <a:r>
              <a:rPr lang="ru-RU" dirty="0" err="1" smtClean="0">
                <a:hlinkClick r:id="rId3" action="ppaction://hlinkfile"/>
              </a:rPr>
              <a:t>обаняния</a:t>
            </a:r>
            <a:r>
              <a:rPr lang="ru-RU" dirty="0" smtClean="0">
                <a:hlinkClick r:id="rId3" action="ppaction://hlinkfile"/>
              </a:rPr>
              <a:t>.</a:t>
            </a:r>
            <a:r>
              <a:rPr lang="en-US" dirty="0" err="1" smtClean="0">
                <a:hlinkClick r:id="rId3" action="ppaction://hlinkfile"/>
              </a:rPr>
              <a:t>docx</a:t>
            </a:r>
            <a:endParaRPr lang="ru-RU" dirty="0" smtClean="0"/>
          </a:p>
          <a:p>
            <a:r>
              <a:rPr lang="ru-RU" dirty="0" smtClean="0">
                <a:hlinkClick r:id="rId4" action="ppaction://hlinkfile"/>
              </a:rPr>
              <a:t>орган осязания.</a:t>
            </a:r>
            <a:r>
              <a:rPr lang="en-US" dirty="0" err="1" smtClean="0">
                <a:hlinkClick r:id="rId4" action="ppaction://hlinkfile"/>
              </a:rPr>
              <a:t>docx</a:t>
            </a:r>
            <a:endParaRPr lang="ru-RU" dirty="0" smtClean="0"/>
          </a:p>
          <a:p>
            <a:r>
              <a:rPr lang="ru-RU" dirty="0" smtClean="0">
                <a:hlinkClick r:id="rId5" action="ppaction://hlinkfile"/>
              </a:rPr>
              <a:t>орган вкуса.</a:t>
            </a:r>
            <a:r>
              <a:rPr lang="en-US" dirty="0" err="1" smtClean="0">
                <a:hlinkClick r:id="rId5" action="ppaction://hlinkfile"/>
              </a:rPr>
              <a:t>docx</a:t>
            </a:r>
            <a:endParaRPr lang="ru-RU" dirty="0" smtClean="0"/>
          </a:p>
          <a:p>
            <a:r>
              <a:rPr lang="ru-RU" dirty="0" smtClean="0">
                <a:hlinkClick r:id="rId6" action="ppaction://hlinkfile"/>
              </a:rPr>
              <a:t>орган зрения.</a:t>
            </a:r>
            <a:r>
              <a:rPr lang="en-US" dirty="0" err="1" smtClean="0">
                <a:hlinkClick r:id="rId6" action="ppaction://hlinkfile"/>
              </a:rPr>
              <a:t>docx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8E6F56-4672-46C6-8994-C5443F1867BA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4F963A-B61F-4BB6-AB6D-4D1E3334484C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Орган равновесия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8E6F56-4672-46C6-8994-C5443F1867BA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4F963A-B61F-4BB6-AB6D-4D1E3334484C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7" name="Содержимое 6" descr="http://fony.glamik.ru/Glamik/scastl_detstvo/1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8640959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Comic Sans MS" pitchFamily="66" charset="0"/>
              </a:rPr>
              <a:t>Как мозг различает сигналы от разных органов чувств?</a:t>
            </a:r>
          </a:p>
          <a:p>
            <a:pPr algn="ctr">
              <a:buNone/>
            </a:pPr>
            <a:endParaRPr lang="ru-RU" sz="6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8E6F56-4672-46C6-8994-C5443F1867BA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4F963A-B61F-4BB6-AB6D-4D1E3334484C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7" name="Рисунок 6" descr="http://dnz14.klasna.com/uploads/editor/430/69255/sitepage_24/images/s_post10701236.jpg_mid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356992"/>
            <a:ext cx="3906316" cy="26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dirty="0" smtClean="0">
                <a:solidFill>
                  <a:srgbClr val="C00000"/>
                </a:solidFill>
                <a:latin typeface="Comic Sans MS" pitchFamily="66" charset="0"/>
              </a:rPr>
              <a:t>Вывод: </a:t>
            </a:r>
            <a:endParaRPr lang="ru-RU" sz="7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latin typeface="Comic Sans MS" pitchFamily="66" charset="0"/>
              </a:rPr>
              <a:t>Мы воспринимаем мир сразу всеми органами чувств. Их сигналы дополняют друг друга. Мозг обрабатывает эти сигналы и составляет единое впечатление о том, что нас окружает.</a:t>
            </a:r>
            <a:endParaRPr lang="ru-RU" sz="3600" b="1" dirty="0">
              <a:latin typeface="Comic Sans MS" pitchFamily="66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8E6F56-4672-46C6-8994-C5443F1867BA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4F963A-B61F-4BB6-AB6D-4D1E3334484C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Домашнее задание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05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700844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Предмет</a:t>
                      </a:r>
                      <a:endParaRPr lang="ru-RU" sz="32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Свойство</a:t>
                      </a:r>
                      <a:endParaRPr lang="ru-RU" sz="32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Орган….</a:t>
                      </a:r>
                      <a:endParaRPr lang="ru-RU" sz="32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700844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Апельсин</a:t>
                      </a:r>
                      <a:endParaRPr lang="ru-RU" sz="32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Круглый</a:t>
                      </a:r>
                      <a:r>
                        <a:rPr lang="ru-RU" sz="3200" baseline="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ru-RU" sz="32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Зрения</a:t>
                      </a:r>
                      <a:endParaRPr lang="ru-RU" sz="32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700844"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Сладкий </a:t>
                      </a:r>
                      <a:endParaRPr lang="ru-RU" sz="32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Вкуса</a:t>
                      </a:r>
                      <a:endParaRPr lang="ru-RU" sz="32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700844">
                <a:tc>
                  <a:txBody>
                    <a:bodyPr/>
                    <a:lstStyle/>
                    <a:p>
                      <a:endParaRPr lang="ru-RU" sz="320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Шершавый </a:t>
                      </a:r>
                      <a:endParaRPr lang="ru-RU" sz="32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Осязания </a:t>
                      </a:r>
                      <a:endParaRPr lang="ru-RU" sz="32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700844">
                <a:tc>
                  <a:txBody>
                    <a:bodyPr/>
                    <a:lstStyle/>
                    <a:p>
                      <a:endParaRPr lang="ru-RU" sz="320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Ароматный </a:t>
                      </a:r>
                      <a:endParaRPr lang="ru-RU" sz="32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Обоняния </a:t>
                      </a:r>
                      <a:endParaRPr lang="ru-RU" sz="32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700844">
                <a:tc>
                  <a:txBody>
                    <a:bodyPr/>
                    <a:lstStyle/>
                    <a:p>
                      <a:endParaRPr lang="ru-RU" sz="320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8E6F56-4672-46C6-8994-C5443F1867BA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4F963A-B61F-4BB6-AB6D-4D1E3334484C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27474-15EE-4E4D-BBF5-F8A52A8E222A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CC841-D14E-4C9E-BC88-7470E623B5E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492375"/>
            <a:ext cx="5472608" cy="3960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4355976" y="332656"/>
            <a:ext cx="3959225" cy="19431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dirty="0">
                <a:latin typeface="Comic Sans MS" pitchFamily="66" charset="0"/>
              </a:rPr>
              <a:t>- Привет, ребята!</a:t>
            </a:r>
          </a:p>
          <a:p>
            <a:pPr algn="ctr"/>
            <a:r>
              <a:rPr lang="ru-RU" sz="3200" dirty="0">
                <a:latin typeface="Comic Sans MS" pitchFamily="66" charset="0"/>
              </a:rPr>
              <a:t>Вы нас узнали?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Ключевые слова урока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b="1" u="sng" dirty="0" smtClean="0">
                <a:solidFill>
                  <a:srgbClr val="C00000"/>
                </a:solidFill>
                <a:latin typeface="Comic Sans MS" pitchFamily="66" charset="0"/>
              </a:rPr>
              <a:t>« Узнал»</a:t>
            </a:r>
          </a:p>
          <a:p>
            <a:pPr algn="ctr">
              <a:buNone/>
            </a:pPr>
            <a:r>
              <a:rPr lang="ru-RU" sz="5400" b="1" u="sng" dirty="0" smtClean="0">
                <a:solidFill>
                  <a:srgbClr val="C00000"/>
                </a:solidFill>
                <a:latin typeface="Comic Sans MS" pitchFamily="66" charset="0"/>
              </a:rPr>
              <a:t>« Догадался» </a:t>
            </a:r>
          </a:p>
          <a:p>
            <a:pPr algn="ctr">
              <a:buNone/>
            </a:pPr>
            <a:r>
              <a:rPr lang="ru-RU" sz="5400" b="1" u="sng" dirty="0" smtClean="0">
                <a:solidFill>
                  <a:srgbClr val="C00000"/>
                </a:solidFill>
                <a:latin typeface="Comic Sans MS" pitchFamily="66" charset="0"/>
              </a:rPr>
              <a:t>« Хочу сказать» </a:t>
            </a:r>
            <a:endParaRPr lang="ru-RU" sz="5400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1DD32F0-2C22-4D15-A5EE-29EFB1221947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4D43D5-CAC1-43D4-B153-A6A0AE35A574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27474-15EE-4E4D-BBF5-F8A52A8E222A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CC841-D14E-4C9E-BC88-7470E623B5E0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700213"/>
            <a:ext cx="20574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275856" y="404664"/>
            <a:ext cx="4968875" cy="2087562"/>
          </a:xfrm>
          <a:prstGeom prst="wedgeRoundRectCallout">
            <a:avLst>
              <a:gd name="adj1" fmla="val -69778"/>
              <a:gd name="adj2" fmla="val 75704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dirty="0">
                <a:latin typeface="Comic Sans MS" pitchFamily="66" charset="0"/>
              </a:rPr>
              <a:t>- Ребята, помогите мне. Миша составил кроссворд. А я не могу его разгадать.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11" name="Group 163"/>
          <p:cNvGraphicFramePr>
            <a:graphicFrameLocks noGrp="1"/>
          </p:cNvGraphicFramePr>
          <p:nvPr/>
        </p:nvGraphicFramePr>
        <p:xfrm>
          <a:off x="1619250" y="1412875"/>
          <a:ext cx="6096000" cy="4067176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8102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49" name="Rectangle 301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Group 2"/>
          <p:cNvGraphicFramePr>
            <a:graphicFrameLocks noGrp="1"/>
          </p:cNvGraphicFramePr>
          <p:nvPr/>
        </p:nvGraphicFramePr>
        <p:xfrm>
          <a:off x="1619250" y="1412875"/>
          <a:ext cx="6096000" cy="4067176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8102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х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3620" name="Picture 68" descr="12183865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8913"/>
            <a:ext cx="2144712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Group 2"/>
          <p:cNvGraphicFramePr>
            <a:graphicFrameLocks noGrp="1"/>
          </p:cNvGraphicFramePr>
          <p:nvPr/>
        </p:nvGraphicFramePr>
        <p:xfrm>
          <a:off x="1619250" y="1412875"/>
          <a:ext cx="6096000" cy="4067176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8102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х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2595" name="Picture 67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49725"/>
            <a:ext cx="358775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Group 2"/>
          <p:cNvGraphicFramePr>
            <a:graphicFrameLocks noGrp="1"/>
          </p:cNvGraphicFramePr>
          <p:nvPr/>
        </p:nvGraphicFramePr>
        <p:xfrm>
          <a:off x="1619250" y="1412875"/>
          <a:ext cx="6096000" cy="4067176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8102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475" name="Picture 67" descr="ggh136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260350"/>
            <a:ext cx="22923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Group 2"/>
          <p:cNvGraphicFramePr>
            <a:graphicFrameLocks noGrp="1"/>
          </p:cNvGraphicFramePr>
          <p:nvPr/>
        </p:nvGraphicFramePr>
        <p:xfrm>
          <a:off x="1619250" y="1412875"/>
          <a:ext cx="6096000" cy="4067176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8102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4643" name="Picture 67" descr="34563818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5157788"/>
            <a:ext cx="17049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нач.школа 8. Осень 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8. Осень .</Template>
  <TotalTime>151</TotalTime>
  <Words>311</Words>
  <Application>Microsoft Office PowerPoint</Application>
  <PresentationFormat>Экран (4:3)</PresentationFormat>
  <Paragraphs>140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нач.школа 8. Осень .</vt:lpstr>
      <vt:lpstr>Урок окружающего мира 4 класс Б</vt:lpstr>
      <vt:lpstr>Слайд 2</vt:lpstr>
      <vt:lpstr>Ключевые слова урока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Карта  открытий</vt:lpstr>
      <vt:lpstr>Слайд 12</vt:lpstr>
      <vt:lpstr>Презентация групп.</vt:lpstr>
      <vt:lpstr>Орган равновесия</vt:lpstr>
      <vt:lpstr>Слайд 15</vt:lpstr>
      <vt:lpstr>Вывод: </vt:lpstr>
      <vt:lpstr>Домашнее задание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окружающего мира 4 класс Б</dc:title>
  <dc:creator>Оля</dc:creator>
  <dc:description>http://aida.ucoz.ru</dc:description>
  <cp:lastModifiedBy>Оля</cp:lastModifiedBy>
  <cp:revision>17</cp:revision>
  <dcterms:created xsi:type="dcterms:W3CDTF">2013-10-07T12:08:37Z</dcterms:created>
  <dcterms:modified xsi:type="dcterms:W3CDTF">2013-10-08T02:36:38Z</dcterms:modified>
</cp:coreProperties>
</file>