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1" d="100"/>
          <a:sy n="61" d="100"/>
        </p:scale>
        <p:origin x="-162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" y="329126"/>
            <a:ext cx="9144000" cy="6528873"/>
          </a:xfrm>
          <a:prstGeom prst="rect">
            <a:avLst/>
          </a:prstGeom>
        </p:spPr>
      </p:pic>
      <p:pic>
        <p:nvPicPr>
          <p:cNvPr id="1026" name="Picture 2" descr="Ð²ÐµÑÐµÐ»ÑÐµ ÑÐµÐ±ÑÑÐ° ÑÐ°Ð±Ð»Ð¾Ð½ Ð¿ÑÐµÐ²ÑÑ 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92"/>
          <a:stretch/>
        </p:blipFill>
        <p:spPr bwMode="auto">
          <a:xfrm>
            <a:off x="-1604" y="4846548"/>
            <a:ext cx="9145604" cy="201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445344"/>
            <a:ext cx="424847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букве нет угла</a:t>
            </a:r>
          </a:p>
          <a:p>
            <a:pPr algn="ctr"/>
            <a:r>
              <a:rPr lang="ru-RU" sz="3500" b="1" i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 она кругла,</a:t>
            </a:r>
          </a:p>
          <a:p>
            <a:pPr algn="ctr"/>
            <a:r>
              <a:rPr lang="ru-RU" sz="3500" b="1" i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того она кругла, что покатиться бы могла.</a:t>
            </a:r>
          </a:p>
          <a:p>
            <a:pPr algn="ctr"/>
            <a:r>
              <a:rPr lang="ru-RU" sz="3500" b="1" i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старом дереве дупло, ну совсем как буква …</a:t>
            </a:r>
            <a:endParaRPr lang="ru-RU" sz="3500" b="1" i="1" dirty="0"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3016" y="329422"/>
            <a:ext cx="4945732" cy="494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67840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3281 -0.02404 L 0.49219 -0.0062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50" y="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435" y="1216217"/>
            <a:ext cx="4111130" cy="4264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6832" y="493817"/>
            <a:ext cx="2376264" cy="2828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6912" y="4344669"/>
            <a:ext cx="3215453" cy="1964651"/>
          </a:xfrm>
          <a:prstGeom prst="rect">
            <a:avLst/>
          </a:prstGeom>
        </p:spPr>
      </p:pic>
      <p:pic>
        <p:nvPicPr>
          <p:cNvPr id="11" name="Picture 12" descr="http://okartinkah.ru/img/kartinki-dlya-ochkov-2497/kartinki-dlya-ochkov-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32060" y="2079707"/>
            <a:ext cx="3203429" cy="2143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9623032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35 0.00786 C 0.00781 0.01549 -0.0073 0.02289 -0.01407 0.03237 C -0.02084 0.04301 -0.02431 0.05549 -0.02743 0.06775 C -0.03108 0.08023 -0.02743 0.09064 -0.02431 0.1022 C -0.02084 0.1126 -0.0158 0.12416 -0.00382 0.13364 C 0.00607 0.14312 0.02309 0.15075 0.04149 0.15653 C 0.0585 0.16231 0.07864 0.16601 0.09878 0.16809 C 0.11892 0.16994 0.13906 0.16994 0.15781 0.16809 C 0.17777 0.16601 0.19618 0.16116 0.21145 0.15376 C 0.22656 0.14682 0.2401 0.1385 0.2467 0.12786 C 0.2552 0.11838 0.2585 0.10497 0.2585 0.09457 C 0.26024 0.08393 0.2585 0.07168 0.25 0.06104 C 0.24184 0.05156 0.22656 0.04393 0.20642 0.04023 C 0.18593 0.03723 0.16597 0.04116 0.1526 0.04786 C 0.14079 0.05457 0.13229 0.06497 0.13055 0.07746 C 0.13055 0.08971 0.13229 0.10127 0.14079 0.11075 C 0.1493 0.12023 0.14757 0.12208 0.18107 0.13457 C 0.21145 0.14798 0.24184 0.14405 0.26024 0.1452 C 0.27864 0.1452 0.29375 0.14127 0.31215 0.13734 C 0.33264 0.13272 0.3493 0.12416 0.36128 0.11653 C 0.37309 0.10867 0.37795 0.09919 0.38472 0.08393 C 0.38975 0.0689 0.38975 0.06104 0.38975 0.04971 C 0.38975 0.03815 0.38975 0.02682 0.38975 0.01549 " pathEditMode="relative" rAng="0" ptsTypes="fffffffffffffffffffffff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80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8.67052E-7 L 0.41476 -0.0032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4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88889E-6 -6.35838E-7 L -0.39115 -0.005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66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435" y="1216217"/>
            <a:ext cx="4111130" cy="426402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6912" y="567300"/>
            <a:ext cx="2677931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7454" y="3595328"/>
            <a:ext cx="2398473" cy="2984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616" y="1484784"/>
            <a:ext cx="2315299" cy="337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07465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3.2948E-6 L 0.40469 -0.006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4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38889E-6 -2.89017E-7 L 0.38628 0.0053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23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46821E-6 L -0.37865 -0.00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4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435" y="1216217"/>
            <a:ext cx="4111130" cy="426402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4944" y="836712"/>
            <a:ext cx="2747797" cy="2060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4957" y="4077072"/>
            <a:ext cx="2002371" cy="2438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608" y="2261334"/>
            <a:ext cx="2883008" cy="217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72613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05556E-6 2.48555E-6 L 0.43246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32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5816 0.01133 L 0.44202 0.0006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84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61111E-6 -5.78035E-8 L -0.43316 0.00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419" y="352259"/>
            <a:ext cx="4111130" cy="4264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2116149" cy="26329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5200"/>
            <a:ext cx="2002371" cy="24381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904" y="4078509"/>
            <a:ext cx="1593025" cy="23255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457734"/>
            <a:ext cx="2016224" cy="24002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48680"/>
            <a:ext cx="2376264" cy="1782198"/>
          </a:xfrm>
          <a:prstGeom prst="rect">
            <a:avLst/>
          </a:prstGeom>
        </p:spPr>
      </p:pic>
      <p:pic>
        <p:nvPicPr>
          <p:cNvPr id="10" name="Picture 12" descr="http://okartinkah.ru/img/kartinki-dlya-ochkov-2497/kartinki-dlya-ochkov-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39962" y="2321159"/>
            <a:ext cx="2528772" cy="1691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5876077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154</TotalTime>
  <Words>30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19</cp:revision>
  <dcterms:created xsi:type="dcterms:W3CDTF">2018-10-22T16:45:17Z</dcterms:created>
  <dcterms:modified xsi:type="dcterms:W3CDTF">2018-10-24T11:11:43Z</dcterms:modified>
</cp:coreProperties>
</file>