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2550" y="-7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85A3F-EEE5-4C62-A3F6-818A03B13F12}" type="datetimeFigureOut">
              <a:rPr lang="ru-RU" smtClean="0"/>
              <a:pPr/>
              <a:t>09.01.2019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09307-21A2-49C8-BDDC-1A41D0EE4BF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85A3F-EEE5-4C62-A3F6-818A03B13F12}" type="datetimeFigureOut">
              <a:rPr lang="ru-RU" smtClean="0"/>
              <a:pPr/>
              <a:t>09.01.2019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09307-21A2-49C8-BDDC-1A41D0EE4BF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85A3F-EEE5-4C62-A3F6-818A03B13F12}" type="datetimeFigureOut">
              <a:rPr lang="ru-RU" smtClean="0"/>
              <a:pPr/>
              <a:t>09.01.2019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09307-21A2-49C8-BDDC-1A41D0EE4BF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85A3F-EEE5-4C62-A3F6-818A03B13F12}" type="datetimeFigureOut">
              <a:rPr lang="ru-RU" smtClean="0"/>
              <a:pPr/>
              <a:t>09.01.2019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09307-21A2-49C8-BDDC-1A41D0EE4BF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85A3F-EEE5-4C62-A3F6-818A03B13F12}" type="datetimeFigureOut">
              <a:rPr lang="ru-RU" smtClean="0"/>
              <a:pPr/>
              <a:t>09.01.2019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09307-21A2-49C8-BDDC-1A41D0EE4BF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85A3F-EEE5-4C62-A3F6-818A03B13F12}" type="datetimeFigureOut">
              <a:rPr lang="ru-RU" smtClean="0"/>
              <a:pPr/>
              <a:t>09.01.2019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09307-21A2-49C8-BDDC-1A41D0EE4BF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85A3F-EEE5-4C62-A3F6-818A03B13F12}" type="datetimeFigureOut">
              <a:rPr lang="ru-RU" smtClean="0"/>
              <a:pPr/>
              <a:t>09.01.2019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09307-21A2-49C8-BDDC-1A41D0EE4BF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85A3F-EEE5-4C62-A3F6-818A03B13F12}" type="datetimeFigureOut">
              <a:rPr lang="ru-RU" smtClean="0"/>
              <a:pPr/>
              <a:t>09.01.2019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09307-21A2-49C8-BDDC-1A41D0EE4BF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85A3F-EEE5-4C62-A3F6-818A03B13F12}" type="datetimeFigureOut">
              <a:rPr lang="ru-RU" smtClean="0"/>
              <a:pPr/>
              <a:t>09.01.2019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09307-21A2-49C8-BDDC-1A41D0EE4BF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85A3F-EEE5-4C62-A3F6-818A03B13F12}" type="datetimeFigureOut">
              <a:rPr lang="ru-RU" smtClean="0"/>
              <a:pPr/>
              <a:t>09.01.2019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09307-21A2-49C8-BDDC-1A41D0EE4BF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85A3F-EEE5-4C62-A3F6-818A03B13F12}" type="datetimeFigureOut">
              <a:rPr lang="ru-RU" smtClean="0"/>
              <a:pPr/>
              <a:t>09.01.2019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09307-21A2-49C8-BDDC-1A41D0EE4BF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27000" r="-2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885A3F-EEE5-4C62-A3F6-818A03B13F12}" type="datetimeFigureOut">
              <a:rPr lang="ru-RU" smtClean="0"/>
              <a:pPr/>
              <a:t>09.01.2019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F09307-21A2-49C8-BDDC-1A41D0EE4BF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73016" y="2204864"/>
            <a:ext cx="5976664" cy="2123658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381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Зимние виды спорта</a:t>
            </a:r>
            <a:endParaRPr lang="ru-RU" sz="66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698601" y="116632"/>
            <a:ext cx="424988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defRPr/>
            </a:pPr>
            <a:r>
              <a:rPr lang="ru-RU" altLang="ru-RU" sz="1600" b="1" kern="0" dirty="0">
                <a:solidFill>
                  <a:schemeClr val="tx2">
                    <a:lumMod val="75000"/>
                  </a:schemeClr>
                </a:solidFill>
              </a:rPr>
              <a:t>МДОУ детский сад общеразвивающего вида </a:t>
            </a:r>
          </a:p>
          <a:p>
            <a:pPr lvl="0" algn="ctr">
              <a:defRPr/>
            </a:pPr>
            <a:r>
              <a:rPr lang="ru-RU" altLang="ru-RU" sz="1600" b="1" kern="0" dirty="0">
                <a:solidFill>
                  <a:schemeClr val="tx2">
                    <a:lumMod val="75000"/>
                  </a:schemeClr>
                </a:solidFill>
              </a:rPr>
              <a:t>№ 28 «Ласточка» </a:t>
            </a:r>
            <a:r>
              <a:rPr lang="en-US" altLang="ru-RU" sz="1600" b="1" kern="0" dirty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en-US" altLang="ru-RU" sz="1600" b="1" kern="0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altLang="ru-RU" sz="1600" b="1" kern="0" dirty="0">
                <a:solidFill>
                  <a:schemeClr val="tx2">
                    <a:lumMod val="75000"/>
                  </a:schemeClr>
                </a:solidFill>
              </a:rPr>
              <a:t>с. </a:t>
            </a:r>
            <a:r>
              <a:rPr lang="ru-RU" altLang="ru-RU" sz="1600" b="1" kern="0" dirty="0" err="1">
                <a:solidFill>
                  <a:schemeClr val="tx2">
                    <a:lumMod val="75000"/>
                  </a:schemeClr>
                </a:solidFill>
              </a:rPr>
              <a:t>Акатьево</a:t>
            </a:r>
            <a:r>
              <a:rPr lang="ru-RU" altLang="ru-RU" sz="1600" b="1" kern="0" dirty="0">
                <a:solidFill>
                  <a:schemeClr val="tx2">
                    <a:lumMod val="75000"/>
                  </a:schemeClr>
                </a:solidFill>
              </a:rPr>
              <a:t>, Коломенский городской округ</a:t>
            </a:r>
            <a:br>
              <a:rPr lang="ru-RU" altLang="ru-RU" sz="1600" b="1" kern="0" dirty="0">
                <a:solidFill>
                  <a:schemeClr val="tx2">
                    <a:lumMod val="75000"/>
                  </a:schemeClr>
                </a:solidFill>
              </a:rPr>
            </a:br>
            <a:endParaRPr lang="ru-RU" altLang="ru-RU" sz="1600" b="1" kern="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54789" y="4941168"/>
            <a:ext cx="33242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Подготовила: Григорьева Т.А. (ВКК)</a:t>
            </a:r>
          </a:p>
          <a:p>
            <a:pPr algn="ctr"/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2018-2019 учебный год</a:t>
            </a:r>
            <a:endParaRPr lang="ru-RU" sz="16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Санный спорт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386258" y="1571612"/>
            <a:ext cx="4757742" cy="4525963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 fontScale="85000" lnSpcReduction="1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Санный спорт</a:t>
            </a:r>
            <a:r>
              <a:rPr lang="ru-RU" dirty="0">
                <a:solidFill>
                  <a:srgbClr val="FF0000"/>
                </a:solidFill>
              </a:rPr>
              <a:t> </a:t>
            </a:r>
            <a:r>
              <a:rPr lang="ru-RU" dirty="0"/>
              <a:t>— это соревнования в скоростном спуске на одноместных или </a:t>
            </a:r>
            <a:r>
              <a:rPr lang="ru-RU" dirty="0" smtClean="0"/>
              <a:t>двухместных санях</a:t>
            </a:r>
            <a:r>
              <a:rPr lang="ru-RU" dirty="0"/>
              <a:t> по заранее подготовленной трассе. Спортсмены располагаются на санях на спине, ногами вперед. Управление санями производится при помощи изменения положения тела.</a:t>
            </a:r>
          </a:p>
        </p:txBody>
      </p:sp>
      <p:pic>
        <p:nvPicPr>
          <p:cNvPr id="4" name="Рисунок 3" descr="8982024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1643050"/>
            <a:ext cx="4071966" cy="47149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Фигурное катание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543428" cy="4525963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 fontScale="77500" lnSpcReduction="2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Фигурное катание</a:t>
            </a:r>
            <a:r>
              <a:rPr lang="ru-RU" dirty="0"/>
              <a:t> — </a:t>
            </a:r>
            <a:r>
              <a:rPr lang="ru-RU" dirty="0" smtClean="0"/>
              <a:t>конькобежный</a:t>
            </a:r>
            <a:r>
              <a:rPr lang="ru-RU" dirty="0"/>
              <a:t> </a:t>
            </a:r>
            <a:r>
              <a:rPr lang="ru-RU" dirty="0" smtClean="0"/>
              <a:t>вид спорта, </a:t>
            </a:r>
            <a:r>
              <a:rPr lang="ru-RU" dirty="0"/>
              <a:t>относится </a:t>
            </a:r>
            <a:r>
              <a:rPr lang="ru-RU" dirty="0" smtClean="0"/>
              <a:t>к сложнокоординационным видам спорта. </a:t>
            </a:r>
            <a:r>
              <a:rPr lang="ru-RU" dirty="0"/>
              <a:t>Основная идея заключается в передвижении спортсмена или пары спортсменов на </a:t>
            </a:r>
            <a:r>
              <a:rPr lang="ru-RU" dirty="0" smtClean="0"/>
              <a:t>коньках</a:t>
            </a:r>
            <a:r>
              <a:rPr lang="ru-RU" dirty="0"/>
              <a:t> по </a:t>
            </a:r>
            <a:r>
              <a:rPr lang="ru-RU" dirty="0" smtClean="0"/>
              <a:t>льду с </a:t>
            </a:r>
            <a:r>
              <a:rPr lang="ru-RU" dirty="0"/>
              <a:t>переменами направления скольжения и выполнением дополнительных элементов </a:t>
            </a:r>
            <a:r>
              <a:rPr lang="ru-RU" dirty="0" smtClean="0"/>
              <a:t>под</a:t>
            </a:r>
            <a:r>
              <a:rPr lang="ru-RU" dirty="0"/>
              <a:t> </a:t>
            </a:r>
            <a:r>
              <a:rPr lang="ru-RU" dirty="0" smtClean="0"/>
              <a:t>музыку.</a:t>
            </a:r>
            <a:endParaRPr lang="ru-RU" dirty="0"/>
          </a:p>
        </p:txBody>
      </p:sp>
      <p:pic>
        <p:nvPicPr>
          <p:cNvPr id="4" name="Рисунок 3" descr="DomninaShabalin_CP_EC2007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57818" y="1571612"/>
            <a:ext cx="3429024" cy="47107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Скелетон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357686" y="1600200"/>
            <a:ext cx="4329114" cy="4525963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 fontScale="85000" lnSpcReduction="1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Скелетон</a:t>
            </a:r>
            <a:r>
              <a:rPr lang="ru-RU" dirty="0">
                <a:solidFill>
                  <a:srgbClr val="FF0000"/>
                </a:solidFill>
              </a:rPr>
              <a:t> </a:t>
            </a:r>
            <a:r>
              <a:rPr lang="ru-RU" dirty="0" smtClean="0"/>
              <a:t>— зимний олимпийский вид спорта, </a:t>
            </a:r>
            <a:r>
              <a:rPr lang="ru-RU" dirty="0"/>
              <a:t>представляющий собой спуск по </a:t>
            </a:r>
            <a:r>
              <a:rPr lang="ru-RU" dirty="0" smtClean="0"/>
              <a:t>ледяному</a:t>
            </a:r>
            <a:r>
              <a:rPr lang="ru-RU" dirty="0"/>
              <a:t> жёлобу на двухполозьевых </a:t>
            </a:r>
            <a:r>
              <a:rPr lang="ru-RU" dirty="0" smtClean="0"/>
              <a:t>санях</a:t>
            </a:r>
            <a:r>
              <a:rPr lang="ru-RU" dirty="0"/>
              <a:t> на укрепленной раме, победитель которого определяется по сумме двух или четырёх заездов.</a:t>
            </a:r>
          </a:p>
        </p:txBody>
      </p:sp>
      <p:pic>
        <p:nvPicPr>
          <p:cNvPr id="4" name="Рисунок 3" descr="sportskeleton_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1500174"/>
            <a:ext cx="3862392" cy="47371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Шорт-трек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3900486" cy="4525963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 fontScale="77500" lnSpcReduction="2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Шорт-трек</a:t>
            </a:r>
            <a:r>
              <a:rPr lang="ru-RU" dirty="0"/>
              <a:t> </a:t>
            </a:r>
            <a:r>
              <a:rPr lang="ru-RU" dirty="0" smtClean="0"/>
              <a:t>(</a:t>
            </a:r>
            <a:r>
              <a:rPr lang="ru-RU" i="1" dirty="0" smtClean="0"/>
              <a:t>скоростной </a:t>
            </a:r>
            <a:r>
              <a:rPr lang="ru-RU" i="1" dirty="0"/>
              <a:t>бег на коньках на короткой дорожке</a:t>
            </a:r>
            <a:r>
              <a:rPr lang="ru-RU" dirty="0"/>
              <a:t>) — форма </a:t>
            </a:r>
            <a:r>
              <a:rPr lang="ru-RU" dirty="0" smtClean="0"/>
              <a:t>конькобежного спорта. </a:t>
            </a:r>
            <a:r>
              <a:rPr lang="ru-RU" dirty="0"/>
              <a:t>В соревнованиях несколько спортсменов (как правило 4—8: чем больше дистанция, тем больше спортсменов в забеге) одновременно катаются по овальной ледовой дорожке длиной 111,12 м.</a:t>
            </a:r>
          </a:p>
        </p:txBody>
      </p:sp>
      <p:pic>
        <p:nvPicPr>
          <p:cNvPr id="4" name="Рисунок 3" descr="27325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4876" y="1714488"/>
            <a:ext cx="4206876" cy="42148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Хоккей с мячом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48" y="1600200"/>
            <a:ext cx="4400552" cy="4525963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Хоккей с мячом</a:t>
            </a:r>
            <a:r>
              <a:rPr lang="ru-RU" dirty="0"/>
              <a:t>  — зимняя спортивная командная игра, проводящаяся на ледяном поле с участием двух команд (по десять полевых игроков и одному вратарю в каждой). </a:t>
            </a:r>
          </a:p>
        </p:txBody>
      </p:sp>
      <p:pic>
        <p:nvPicPr>
          <p:cNvPr id="4" name="Рисунок 3" descr="Band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1571612"/>
            <a:ext cx="3829056" cy="45720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420888"/>
            <a:ext cx="8229600" cy="1143000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6600" dirty="0" smtClean="0"/>
              <a:t>Спасибо за внимание!</a:t>
            </a:r>
            <a:endParaRPr lang="ru-RU" sz="6600" dirty="0"/>
          </a:p>
        </p:txBody>
      </p:sp>
      <p:pic>
        <p:nvPicPr>
          <p:cNvPr id="4" name="Рисунок 3" descr="Band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 flipV="1">
            <a:off x="4114775" y="6143644"/>
            <a:ext cx="45719" cy="545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51240062"/>
      </p:ext>
    </p:extLst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928670"/>
            <a:ext cx="4614866" cy="5126055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Зимний спорт</a:t>
            </a:r>
            <a:r>
              <a:rPr lang="ru-RU" dirty="0" smtClean="0"/>
              <a:t>-</a:t>
            </a:r>
            <a:r>
              <a:rPr lang="ru-RU" sz="2800" dirty="0" smtClean="0"/>
              <a:t>совокупность </a:t>
            </a:r>
            <a:r>
              <a:rPr lang="ru-RU" sz="2800" dirty="0"/>
              <a:t>видов </a:t>
            </a:r>
            <a:r>
              <a:rPr lang="ru-RU" sz="2800" dirty="0" smtClean="0"/>
              <a:t>спорта, </a:t>
            </a:r>
            <a:r>
              <a:rPr lang="ru-RU" sz="2800" dirty="0"/>
              <a:t>проводящихся </a:t>
            </a:r>
            <a:r>
              <a:rPr lang="ru-RU" sz="2800" dirty="0" smtClean="0"/>
              <a:t>на снегу</a:t>
            </a:r>
            <a:r>
              <a:rPr lang="ru-RU" sz="2800" dirty="0"/>
              <a:t> или </a:t>
            </a:r>
            <a:r>
              <a:rPr lang="ru-RU" sz="2800" dirty="0" smtClean="0"/>
              <a:t>на льду, </a:t>
            </a:r>
            <a:r>
              <a:rPr lang="ru-RU" sz="2800" dirty="0"/>
              <a:t>то есть преимущественно </a:t>
            </a:r>
            <a:r>
              <a:rPr lang="ru-RU" sz="2800" dirty="0" smtClean="0"/>
              <a:t>зимой. </a:t>
            </a:r>
            <a:r>
              <a:rPr lang="ru-RU" sz="2800" dirty="0"/>
              <a:t>Основные зимние виды спорта входят в программу </a:t>
            </a:r>
            <a:r>
              <a:rPr lang="ru-RU" sz="2800" dirty="0" smtClean="0"/>
              <a:t>зимних Олимпийских игр.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286380" y="928670"/>
            <a:ext cx="3286148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Виды зимних игр:</a:t>
            </a:r>
            <a:endParaRPr lang="ru-RU" sz="2800" dirty="0">
              <a:solidFill>
                <a:srgbClr val="FF0000"/>
              </a:solidFill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 rot="10800000" flipV="1">
            <a:off x="5857884" y="1571612"/>
            <a:ext cx="785818" cy="50006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286380" y="2143116"/>
            <a:ext cx="1356462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00B0F0"/>
                </a:solidFill>
              </a:rPr>
              <a:t>На снегу </a:t>
            </a:r>
            <a:endParaRPr lang="ru-RU" sz="2400" dirty="0">
              <a:solidFill>
                <a:srgbClr val="00B0F0"/>
              </a:solidFill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>
            <a:off x="6929454" y="1571612"/>
            <a:ext cx="785818" cy="42862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7286644" y="2143116"/>
            <a:ext cx="1214446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B0F0"/>
                </a:solidFill>
              </a:rPr>
              <a:t>На льду</a:t>
            </a:r>
            <a:endParaRPr lang="ru-RU" sz="2400" dirty="0">
              <a:solidFill>
                <a:srgbClr val="00B0F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929190" y="2643182"/>
            <a:ext cx="1856598" cy="230832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Лыжный гонки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Биатлон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Фристайл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Сноуборд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Спортивное </a:t>
            </a:r>
          </a:p>
          <a:p>
            <a:r>
              <a:rPr lang="ru-RU" dirty="0" smtClean="0"/>
              <a:t>Ориентирование</a:t>
            </a:r>
          </a:p>
          <a:p>
            <a:r>
              <a:rPr lang="ru-RU" dirty="0" smtClean="0"/>
              <a:t>На лыжах </a:t>
            </a:r>
          </a:p>
          <a:p>
            <a:pPr>
              <a:buFont typeface="Arial" pitchFamily="34" charset="0"/>
              <a:buChar char="•"/>
            </a:pP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7143768" y="2643182"/>
            <a:ext cx="2048061" cy="147732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Санный спорт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Фигурное катание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Скелетон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Шорт-трек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Хоккей с мячом</a:t>
            </a:r>
            <a:endParaRPr lang="ru-RU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2285992"/>
            <a:ext cx="8229600" cy="1328734"/>
          </a:xfrm>
          <a:solidFill>
            <a:schemeClr val="tx2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sz="6600" dirty="0" smtClean="0">
                <a:solidFill>
                  <a:schemeClr val="bg1"/>
                </a:solidFill>
              </a:rPr>
              <a:t>Зимние игры на снегу</a:t>
            </a:r>
            <a:endParaRPr lang="ru-RU" sz="6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Лыжный гонки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3900486" cy="4525963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 fontScale="85000" lnSpcReduction="2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Лыжные гонки</a:t>
            </a:r>
            <a:r>
              <a:rPr lang="ru-RU" dirty="0"/>
              <a:t> — гонки на </a:t>
            </a:r>
            <a:r>
              <a:rPr lang="ru-RU" dirty="0" smtClean="0"/>
              <a:t>лыжах</a:t>
            </a:r>
            <a:r>
              <a:rPr lang="ru-RU" dirty="0"/>
              <a:t> на определённую дистанцию по специально подготовленной трассе среди лиц определённой </a:t>
            </a:r>
            <a:r>
              <a:rPr lang="ru-RU" dirty="0" smtClean="0"/>
              <a:t>категории. Относятся </a:t>
            </a:r>
            <a:r>
              <a:rPr lang="ru-RU" dirty="0"/>
              <a:t>к циклическим </a:t>
            </a:r>
            <a:r>
              <a:rPr lang="ru-RU" dirty="0" smtClean="0"/>
              <a:t>видам спорта. </a:t>
            </a:r>
            <a:r>
              <a:rPr lang="ru-RU" dirty="0"/>
              <a:t>Олимпийский вид спорта с 1924 года.</a:t>
            </a:r>
          </a:p>
        </p:txBody>
      </p:sp>
      <p:pic>
        <p:nvPicPr>
          <p:cNvPr id="4" name="Рисунок 3" descr="zQS6BgpF0hCO0am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6314" y="1714488"/>
            <a:ext cx="3857652" cy="44291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/>
              <a:t>Б</a:t>
            </a:r>
            <a:r>
              <a:rPr lang="ru-RU" dirty="0" smtClean="0"/>
              <a:t>иатлон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857752" y="1500174"/>
            <a:ext cx="4114800" cy="4525963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Биатлон</a:t>
            </a:r>
            <a:r>
              <a:rPr lang="ru-RU" dirty="0" smtClean="0"/>
              <a:t>- </a:t>
            </a:r>
            <a:r>
              <a:rPr lang="ru-RU" sz="2800" dirty="0" smtClean="0"/>
              <a:t>зимний</a:t>
            </a:r>
            <a:r>
              <a:rPr lang="ru-RU" sz="2800" dirty="0"/>
              <a:t> </a:t>
            </a:r>
            <a:r>
              <a:rPr lang="ru-RU" sz="2800" dirty="0" smtClean="0"/>
              <a:t>олимпийский вид спорта</a:t>
            </a:r>
            <a:r>
              <a:rPr lang="ru-RU" dirty="0" smtClean="0"/>
              <a:t>, сочетающий </a:t>
            </a:r>
            <a:r>
              <a:rPr lang="ru-RU" dirty="0"/>
              <a:t>лыжную гонку со стрельбой из винтовки. </a:t>
            </a:r>
          </a:p>
        </p:txBody>
      </p:sp>
      <p:pic>
        <p:nvPicPr>
          <p:cNvPr id="4" name="Рисунок 3" descr="biatlo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1571612"/>
            <a:ext cx="4357718" cy="45005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Фристайл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3971924" cy="4525963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Фристайл</a:t>
            </a:r>
            <a:r>
              <a:rPr lang="ru-RU" dirty="0" smtClean="0"/>
              <a:t>-вид</a:t>
            </a:r>
            <a:r>
              <a:rPr lang="ru-RU" dirty="0"/>
              <a:t> </a:t>
            </a:r>
            <a:r>
              <a:rPr lang="ru-RU" dirty="0" smtClean="0"/>
              <a:t>лыжного спорта. </a:t>
            </a:r>
            <a:r>
              <a:rPr lang="ru-RU" dirty="0"/>
              <a:t>Дисциплинами фристайла являются </a:t>
            </a:r>
            <a:r>
              <a:rPr lang="ru-RU" dirty="0" smtClean="0"/>
              <a:t>лыжная акробатика, могул, ски-кросс, хавпайп, слоуптайл.</a:t>
            </a:r>
            <a:endParaRPr lang="ru-RU" dirty="0"/>
          </a:p>
        </p:txBody>
      </p:sp>
      <p:pic>
        <p:nvPicPr>
          <p:cNvPr id="4" name="Рисунок 3" descr="freestyle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4877" y="1714488"/>
            <a:ext cx="3857652" cy="44291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Сноуборд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72066" y="1600200"/>
            <a:ext cx="3614734" cy="4525963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Сноуборд</a:t>
            </a:r>
            <a:r>
              <a:rPr lang="ru-RU" dirty="0" smtClean="0"/>
              <a:t>- олимпийский вид спорта, </a:t>
            </a:r>
            <a:r>
              <a:rPr lang="ru-RU" dirty="0"/>
              <a:t>заключающийся в спуске с заснеженных </a:t>
            </a:r>
            <a:r>
              <a:rPr lang="ru-RU" dirty="0" smtClean="0"/>
              <a:t>      склонов</a:t>
            </a:r>
            <a:r>
              <a:rPr lang="ru-RU" dirty="0"/>
              <a:t> и гор на специальном снаряде — </a:t>
            </a:r>
            <a:r>
              <a:rPr lang="ru-RU" dirty="0" smtClean="0"/>
              <a:t>сноуборде.</a:t>
            </a:r>
            <a:endParaRPr lang="ru-RU" dirty="0"/>
          </a:p>
        </p:txBody>
      </p:sp>
      <p:pic>
        <p:nvPicPr>
          <p:cNvPr id="4" name="Рисунок 3" descr="Shakedown_2008_Figure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1785926"/>
            <a:ext cx="4500626" cy="43577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643074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Спортивное ориентирование на лыжах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000240"/>
            <a:ext cx="4686304" cy="4525963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 fontScale="92500" lnSpcReduction="2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Спортивное ориентирование на лыжах- </a:t>
            </a:r>
            <a:r>
              <a:rPr lang="ru-RU" dirty="0" smtClean="0"/>
              <a:t>соревнования </a:t>
            </a:r>
            <a:r>
              <a:rPr lang="ru-RU" dirty="0"/>
              <a:t>по ориентированию на лыжах проводятся в условиях устойчивого снежного покрова в дисциплинах: в заданном направлении, на маркированной трассе или в комбинации этих видов</a:t>
            </a:r>
          </a:p>
        </p:txBody>
      </p:sp>
      <p:pic>
        <p:nvPicPr>
          <p:cNvPr id="4" name="Рисунок 3" descr="image_big-dsc09865_31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7818" y="2143116"/>
            <a:ext cx="3571900" cy="42148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060848"/>
            <a:ext cx="8229600" cy="2000264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6600" dirty="0" smtClean="0"/>
              <a:t>Зимние игры на льду</a:t>
            </a:r>
            <a:endParaRPr lang="ru-RU" sz="66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</TotalTime>
  <Words>137</Words>
  <Application>Microsoft Office PowerPoint</Application>
  <PresentationFormat>Экран (4:3)</PresentationFormat>
  <Paragraphs>44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Презентация PowerPoint</vt:lpstr>
      <vt:lpstr>Лыжный гонки</vt:lpstr>
      <vt:lpstr>Биатлон</vt:lpstr>
      <vt:lpstr>Фристайл</vt:lpstr>
      <vt:lpstr>Сноуборд </vt:lpstr>
      <vt:lpstr>Спортивное ориентирование на лыжах  </vt:lpstr>
      <vt:lpstr>Зимние игры на льду</vt:lpstr>
      <vt:lpstr>Санный спорт</vt:lpstr>
      <vt:lpstr>Фигурное катание </vt:lpstr>
      <vt:lpstr>Скелетон </vt:lpstr>
      <vt:lpstr>Шорт-трек</vt:lpstr>
      <vt:lpstr>Хоккей с мячом</vt:lpstr>
      <vt:lpstr>Спасибо за внимание!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Ксения</cp:lastModifiedBy>
  <cp:revision>18</cp:revision>
  <dcterms:created xsi:type="dcterms:W3CDTF">2013-12-14T03:21:55Z</dcterms:created>
  <dcterms:modified xsi:type="dcterms:W3CDTF">2019-01-09T06:43:25Z</dcterms:modified>
</cp:coreProperties>
</file>