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35" d="100"/>
          <a:sy n="35" d="100"/>
        </p:scale>
        <p:origin x="-9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10/108/719/108719215_leto.png" TargetMode="External"/><Relationship Id="rId2" Type="http://schemas.openxmlformats.org/officeDocument/2006/relationships/hyperlink" Target="http://img10.deviantart.net/5feb/i/2012/351/2/a/mlp_resource__apple_by_mewtwo_ex-d5jomsj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lipartkid.com/images/219/empty-apple-basket-clipart-clipart-panda-free-clipart-images-kPCcnk-clipart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4" name="Рисунок 3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357166"/>
            <a:ext cx="1159189" cy="1317672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8" name="Рисунок 7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0"/>
            <a:ext cx="1159189" cy="1317672"/>
          </a:xfrm>
          <a:prstGeom prst="rect">
            <a:avLst/>
          </a:prstGeom>
        </p:spPr>
      </p:pic>
      <p:pic>
        <p:nvPicPr>
          <p:cNvPr id="9" name="Рисунок 8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14290"/>
            <a:ext cx="1159189" cy="1317672"/>
          </a:xfrm>
          <a:prstGeom prst="rect">
            <a:avLst/>
          </a:prstGeom>
        </p:spPr>
      </p:pic>
      <p:pic>
        <p:nvPicPr>
          <p:cNvPr id="10" name="Рисунок 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785794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000240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428860" y="78579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milk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929058" y="42860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oil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1785926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egg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14678" y="1928802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chair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43042" y="2285992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food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142984"/>
            <a:ext cx="1071570" cy="681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job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643570" y="57148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girl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72198" y="2143116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time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86710" y="235743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child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71934" y="3571876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dog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643174" y="364331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rice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72132" y="3429000"/>
            <a:ext cx="114300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metal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929454" y="342900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air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4282" y="4357694"/>
            <a:ext cx="47148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COUNTABLE AND UNCOUNTABLE NOUNS.</a:t>
            </a:r>
          </a:p>
          <a:p>
            <a:r>
              <a:rPr lang="ru-RU" sz="2400" b="1" dirty="0" smtClean="0"/>
              <a:t>Автор: Соколова Анна Александровна</a:t>
            </a:r>
          </a:p>
          <a:p>
            <a:r>
              <a:rPr lang="ru-RU" sz="2400" b="1" dirty="0" smtClean="0"/>
              <a:t>Учитель английского языка МАОУ СОШ №38 г.Набережные Челны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43042" y="2285992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food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5 -0.00092 L 0.5375 0.376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1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88 -0.03468 L 0.54027 0.3953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71736" y="357187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rice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21387E-6 L 0.47239 0.19908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0.0111 L 0.47517 0.1893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929058" y="3500438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dog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6.93889E-18 L -0.29931 0.1889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915 0.16786 " pathEditMode="relative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572132" y="3429000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metal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.19931 " pathEditMode="relative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62428E-7 L 0.11806 0.1889 " pathEditMode="relative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786578" y="3429000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air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62428E-6 L -0.02362 0.1993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215 L -0.01719 0.1893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4643446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4714884"/>
            <a:ext cx="1159189" cy="1317672"/>
          </a:xfrm>
          <a:prstGeom prst="rect">
            <a:avLst/>
          </a:prstGeom>
        </p:spPr>
      </p:pic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143380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4714884"/>
            <a:ext cx="1159189" cy="1317672"/>
          </a:xfrm>
          <a:prstGeom prst="rect">
            <a:avLst/>
          </a:prstGeom>
        </p:spPr>
      </p:pic>
      <p:pic>
        <p:nvPicPr>
          <p:cNvPr id="24" name="Рисунок 23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714884"/>
            <a:ext cx="1159189" cy="1317672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14282" y="507207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girl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2428868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214686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929066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285852" y="500063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chair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4282" y="4429132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egg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85852" y="435769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child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364331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dog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15074" y="507207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milk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58082" y="500063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oil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2" name="Рисунок 31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3929066"/>
            <a:ext cx="1159189" cy="1317672"/>
          </a:xfrm>
          <a:prstGeom prst="rect">
            <a:avLst/>
          </a:prstGeom>
        </p:spPr>
      </p:pic>
      <p:pic>
        <p:nvPicPr>
          <p:cNvPr id="34" name="Рисунок 33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929066"/>
            <a:ext cx="1159189" cy="1317672"/>
          </a:xfrm>
          <a:prstGeom prst="rect">
            <a:avLst/>
          </a:prstGeom>
        </p:spPr>
      </p:pic>
      <p:pic>
        <p:nvPicPr>
          <p:cNvPr id="33" name="Рисунок 32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857760"/>
            <a:ext cx="1159189" cy="1317672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6858016" y="5286388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job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286512" y="428625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food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286644" y="428625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time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8" name="Рисунок 37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3286124"/>
            <a:ext cx="1159189" cy="1317672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6786578" y="285749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rice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286644" y="364331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air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9" name="Рисунок 38" descr="mlp_resource__apple_by_mewtwo_ex-d5joms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143248"/>
            <a:ext cx="1159189" cy="1317672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6143636" y="364331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metal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714612" y="1500174"/>
            <a:ext cx="4643470" cy="2143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GOOD JOB!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3" name="Управляющая кнопка: далее 22">
            <a:hlinkClick r:id="" action="ppaction://hlinkshowjump?jump=endshow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85852" y="500063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58082" y="500063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286644" y="428625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86578" y="285749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714612" y="1500174"/>
            <a:ext cx="4643470" cy="2143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44" name="Заголовок 4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Используемые ресурсы: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5" name="Содержимое 4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hlinkClick r:id="rId2"/>
              </a:rPr>
              <a:t>http://img10.deviantart.net/5feb/i/2012/351/2/a/mlp_resource__apple_by_mewtwo_ex-d5jomsj.png</a:t>
            </a:r>
            <a:r>
              <a:rPr lang="ru-RU" b="1" dirty="0" smtClean="0"/>
              <a:t> яблоко</a:t>
            </a:r>
            <a:endParaRPr lang="ru-RU" dirty="0" smtClean="0"/>
          </a:p>
          <a:p>
            <a:r>
              <a:rPr lang="ru-RU" b="1" u="sng" dirty="0" smtClean="0">
                <a:hlinkClick r:id="rId3"/>
              </a:rPr>
              <a:t>http://img1.liveinternet.ru/images/attach/c/10/108/719/108719215_leto.png</a:t>
            </a:r>
            <a:r>
              <a:rPr lang="ru-RU" b="1" dirty="0" smtClean="0"/>
              <a:t> дерево </a:t>
            </a:r>
            <a:endParaRPr lang="ru-RU" dirty="0" smtClean="0"/>
          </a:p>
          <a:p>
            <a:r>
              <a:rPr lang="ru-RU" b="1" u="sng" dirty="0" smtClean="0">
                <a:hlinkClick r:id="rId4"/>
              </a:rPr>
              <a:t>http://www.clipartkid.com/images/219/empty-apple-basket-clipart-clipart-panda-free-clipart-images-kPCcnk-clipart.png</a:t>
            </a:r>
            <a:r>
              <a:rPr lang="ru-RU" b="1" dirty="0" smtClean="0"/>
              <a:t> корзина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4" name="Рисунок 3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357166"/>
            <a:ext cx="1159189" cy="1317672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8" name="Рисунок 7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0"/>
            <a:ext cx="1159189" cy="1317672"/>
          </a:xfrm>
          <a:prstGeom prst="rect">
            <a:avLst/>
          </a:prstGeom>
        </p:spPr>
      </p:pic>
      <p:pic>
        <p:nvPicPr>
          <p:cNvPr id="9" name="Рисунок 8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14290"/>
            <a:ext cx="1159189" cy="1317672"/>
          </a:xfrm>
          <a:prstGeom prst="rect">
            <a:avLst/>
          </a:prstGeom>
        </p:spPr>
      </p:pic>
      <p:pic>
        <p:nvPicPr>
          <p:cNvPr id="10" name="Рисунок 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785794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000240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428860" y="78579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milk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15 0.0474 L 0.43872 0.624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8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98844E-6 L 0.42795 0.595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8" name="Рисунок 7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0"/>
            <a:ext cx="1159189" cy="1317672"/>
          </a:xfrm>
          <a:prstGeom prst="rect">
            <a:avLst/>
          </a:prstGeom>
        </p:spPr>
      </p:pic>
      <p:pic>
        <p:nvPicPr>
          <p:cNvPr id="9" name="Рисунок 8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14290"/>
            <a:ext cx="1159189" cy="1317672"/>
          </a:xfrm>
          <a:prstGeom prst="rect">
            <a:avLst/>
          </a:prstGeom>
        </p:spPr>
      </p:pic>
      <p:pic>
        <p:nvPicPr>
          <p:cNvPr id="10" name="Рисунок 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785794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000240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929058" y="42860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oil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3.58382E-6 L 0.25208 0.65017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6771 0.63976 " pathEditMode="relative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9" name="Рисунок 8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14290"/>
            <a:ext cx="1159189" cy="1317672"/>
          </a:xfrm>
          <a:prstGeom prst="rect">
            <a:avLst/>
          </a:prstGeom>
        </p:spPr>
      </p:pic>
      <p:pic>
        <p:nvPicPr>
          <p:cNvPr id="10" name="Рисунок 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785794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000240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5572132" y="642918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girl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3 0.00763 L -0.52222 0.615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30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0.02612 L -0.52708 0.60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10" name="Рисунок 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785794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000240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7072330" y="1214422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job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8 -0.01272 L -0.05625 0.52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2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4.10405E-6 L -0.0552 0.51399 " pathEditMode="relative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159189" cy="1317672"/>
          </a:xfrm>
          <a:prstGeom prst="rect">
            <a:avLst/>
          </a:prstGeom>
        </p:spPr>
      </p:pic>
      <p:pic>
        <p:nvPicPr>
          <p:cNvPr id="21" name="Рисунок 2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000240"/>
            <a:ext cx="1159189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7786710" y="2428868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child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2 -0.01133 L -0.74861 0.355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1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3699E-6 L -0.75365 0.3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7" y="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pic>
        <p:nvPicPr>
          <p:cNvPr id="20" name="Рисунок 19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85926"/>
            <a:ext cx="1285884" cy="13176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000760" y="2143116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time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0.01989 L 0.04514 0.397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1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35838E-7 L 0.04913 0.4055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7" name="Рисунок 6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1857364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egg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37572E-6 L -0.40156 0.42982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0156 0.40901 " pathEditMode="relative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08719215_large_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7143800" cy="6643710"/>
          </a:xfrm>
          <a:prstGeom prst="rect">
            <a:avLst/>
          </a:prstGeom>
        </p:spPr>
      </p:pic>
      <p:pic>
        <p:nvPicPr>
          <p:cNvPr id="5" name="Рисунок 4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1159189" cy="1317672"/>
          </a:xfrm>
          <a:prstGeom prst="rect">
            <a:avLst/>
          </a:prstGeom>
        </p:spPr>
      </p:pic>
      <p:pic>
        <p:nvPicPr>
          <p:cNvPr id="6" name="Рисунок 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571612"/>
            <a:ext cx="1159189" cy="1317672"/>
          </a:xfrm>
          <a:prstGeom prst="rect">
            <a:avLst/>
          </a:prstGeom>
        </p:spPr>
      </p:pic>
      <p:pic>
        <p:nvPicPr>
          <p:cNvPr id="11" name="Рисунок 10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214686"/>
            <a:ext cx="1159189" cy="1317672"/>
          </a:xfrm>
          <a:prstGeom prst="rect">
            <a:avLst/>
          </a:prstGeom>
        </p:spPr>
      </p:pic>
      <p:pic>
        <p:nvPicPr>
          <p:cNvPr id="12" name="Рисунок 11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1159189" cy="1317672"/>
          </a:xfrm>
          <a:prstGeom prst="rect">
            <a:avLst/>
          </a:prstGeom>
        </p:spPr>
      </p:pic>
      <p:pic>
        <p:nvPicPr>
          <p:cNvPr id="13" name="Рисунок 12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071810"/>
            <a:ext cx="1159189" cy="1317672"/>
          </a:xfrm>
          <a:prstGeom prst="rect">
            <a:avLst/>
          </a:prstGeom>
        </p:spPr>
      </p:pic>
      <p:pic>
        <p:nvPicPr>
          <p:cNvPr id="14" name="Рисунок 13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64216"/>
            <a:ext cx="2662231" cy="2593784"/>
          </a:xfrm>
          <a:prstGeom prst="rect">
            <a:avLst/>
          </a:prstGeom>
        </p:spPr>
      </p:pic>
      <p:pic>
        <p:nvPicPr>
          <p:cNvPr id="16" name="Рисунок 15" descr="mlp_resource__apple_by_mewtwo_ex-d5joms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000372"/>
            <a:ext cx="1159189" cy="1317672"/>
          </a:xfrm>
          <a:prstGeom prst="rect">
            <a:avLst/>
          </a:prstGeom>
        </p:spPr>
      </p:pic>
      <p:pic>
        <p:nvPicPr>
          <p:cNvPr id="17" name="Рисунок 16" descr="basket-159430_960_7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64216"/>
            <a:ext cx="2662231" cy="25937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8596" y="5643578"/>
            <a:ext cx="192882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countable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643578"/>
            <a:ext cx="2143140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uncountable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071802" y="2000240"/>
            <a:ext cx="121444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chair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900" y="285728"/>
            <a:ext cx="785818" cy="64294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37572E-6 L -0.26789 0.40901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0.03029 L -0.26459 0.397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106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Используемые 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Яна</cp:lastModifiedBy>
  <cp:revision>30</cp:revision>
  <dcterms:created xsi:type="dcterms:W3CDTF">2017-01-26T17:35:21Z</dcterms:created>
  <dcterms:modified xsi:type="dcterms:W3CDTF">2019-01-10T15:05:59Z</dcterms:modified>
</cp:coreProperties>
</file>