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FFCC"/>
    <a:srgbClr val="FFCC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42EC-8EB7-4717-86A0-2B4D5D529A45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AD856-5D43-4D4F-B330-732271FEB2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857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AD856-5D43-4D4F-B330-732271FEB20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6BCAC-42FD-40DC-8A68-CEBA93A44C7E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78C6-1C55-4D6D-B925-BA2CA773E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6BCAC-42FD-40DC-8A68-CEBA93A44C7E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78C6-1C55-4D6D-B925-BA2CA773E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6BCAC-42FD-40DC-8A68-CEBA93A44C7E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78C6-1C55-4D6D-B925-BA2CA773E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6BCAC-42FD-40DC-8A68-CEBA93A44C7E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78C6-1C55-4D6D-B925-BA2CA773E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6BCAC-42FD-40DC-8A68-CEBA93A44C7E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78C6-1C55-4D6D-B925-BA2CA773E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6BCAC-42FD-40DC-8A68-CEBA93A44C7E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78C6-1C55-4D6D-B925-BA2CA773E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6BCAC-42FD-40DC-8A68-CEBA93A44C7E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78C6-1C55-4D6D-B925-BA2CA773E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6BCAC-42FD-40DC-8A68-CEBA93A44C7E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78C6-1C55-4D6D-B925-BA2CA773E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6BCAC-42FD-40DC-8A68-CEBA93A44C7E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78C6-1C55-4D6D-B925-BA2CA773E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6BCAC-42FD-40DC-8A68-CEBA93A44C7E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78C6-1C55-4D6D-B925-BA2CA773E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6BCAC-42FD-40DC-8A68-CEBA93A44C7E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78C6-1C55-4D6D-B925-BA2CA773E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6BCAC-42FD-40DC-8A68-CEBA93A44C7E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978C6-1C55-4D6D-B925-BA2CA773E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Gimn_Tambovskoj_oblasti_-_Gimn_Tambovskoj_oblasti_(iPlayer.fm).mp3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071678"/>
            <a:ext cx="7772400" cy="242889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</a:rPr>
              <a:t>Тамбовская земля, гордимся мы историей твоей!</a:t>
            </a:r>
            <a:endParaRPr lang="ru-RU" sz="4800" b="1" dirty="0">
              <a:solidFill>
                <a:srgbClr val="FF0066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643446"/>
            <a:ext cx="7786742" cy="1214446"/>
          </a:xfrm>
        </p:spPr>
        <p:txBody>
          <a:bodyPr>
            <a:normAutofit/>
          </a:bodyPr>
          <a:lstStyle/>
          <a:p>
            <a:endParaRPr lang="ru-RU" sz="28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Рисунок 3" descr="Bee1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642918"/>
            <a:ext cx="1656812" cy="12858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86314" y="1000108"/>
            <a:ext cx="414340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/>
              <a:t>Мчатся быстрые ласточки мимо.</a:t>
            </a:r>
          </a:p>
          <a:p>
            <a:pPr algn="r"/>
            <a:r>
              <a:rPr lang="ru-RU" sz="1600" b="1" dirty="0" smtClean="0"/>
              <a:t>Пчелы заняты делом своим.</a:t>
            </a:r>
          </a:p>
          <a:p>
            <a:pPr algn="r"/>
            <a:r>
              <a:rPr lang="ru-RU" sz="1600" b="1" dirty="0" smtClean="0"/>
              <a:t>Я люблю тебя , край мой тамбовский, </a:t>
            </a:r>
          </a:p>
          <a:p>
            <a:pPr algn="r"/>
            <a:r>
              <a:rPr lang="ru-RU" sz="1600" b="1" dirty="0" smtClean="0"/>
              <a:t>Я любуюсь убранством твоим!</a:t>
            </a:r>
          </a:p>
          <a:p>
            <a:pPr algn="r"/>
            <a:r>
              <a:rPr lang="ru-RU" sz="1400" dirty="0" smtClean="0"/>
              <a:t>О. Фокин.</a:t>
            </a:r>
            <a:endParaRPr lang="ru-RU" sz="1400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>
                <a:solidFill>
                  <a:srgbClr val="FF0066"/>
                </a:solidFill>
              </a:rPr>
              <a:t>З</a:t>
            </a:r>
            <a:r>
              <a:rPr lang="ru-RU" sz="5400" b="1" dirty="0" smtClean="0">
                <a:solidFill>
                  <a:srgbClr val="FF0066"/>
                </a:solidFill>
              </a:rPr>
              <a:t>аповедник «</a:t>
            </a:r>
            <a:r>
              <a:rPr lang="ru-RU" sz="5400" b="1" dirty="0" err="1" smtClean="0">
                <a:solidFill>
                  <a:srgbClr val="FF0066"/>
                </a:solidFill>
              </a:rPr>
              <a:t>Воронинский</a:t>
            </a:r>
            <a:r>
              <a:rPr lang="ru-RU" sz="5400" b="1" dirty="0" smtClean="0">
                <a:solidFill>
                  <a:srgbClr val="FF0066"/>
                </a:solidFill>
              </a:rPr>
              <a:t>»</a:t>
            </a:r>
            <a:endParaRPr lang="ru-RU" sz="5400" b="1" dirty="0">
              <a:solidFill>
                <a:srgbClr val="FF0066"/>
              </a:solidFill>
            </a:endParaRPr>
          </a:p>
        </p:txBody>
      </p:sp>
      <p:pic>
        <p:nvPicPr>
          <p:cNvPr id="5" name="Рисунок 4" descr="zapoved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428736"/>
            <a:ext cx="3364231" cy="1928826"/>
          </a:xfrm>
          <a:prstGeom prst="rect">
            <a:avLst/>
          </a:prstGeom>
        </p:spPr>
      </p:pic>
      <p:pic>
        <p:nvPicPr>
          <p:cNvPr id="6" name="Рисунок 5" descr="zapoved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4429132"/>
            <a:ext cx="3368509" cy="1908822"/>
          </a:xfrm>
          <a:prstGeom prst="rect">
            <a:avLst/>
          </a:prstGeom>
        </p:spPr>
      </p:pic>
      <p:pic>
        <p:nvPicPr>
          <p:cNvPr id="4" name="Рисунок 3" descr="zapoved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8860" y="2571744"/>
            <a:ext cx="3854259" cy="22740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14810" y="1428736"/>
            <a:ext cx="47149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Создан 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12 августа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1994 года</a:t>
            </a:r>
            <a:endParaRPr lang="ru-RU" sz="28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4429156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66"/>
                </a:solidFill>
              </a:rPr>
              <a:t>Культурная</a:t>
            </a:r>
            <a:endParaRPr lang="ru-RU" sz="6000" b="1" dirty="0">
              <a:solidFill>
                <a:srgbClr val="FF0066"/>
              </a:solidFill>
            </a:endParaRPr>
          </a:p>
        </p:txBody>
      </p:sp>
      <p:pic>
        <p:nvPicPr>
          <p:cNvPr id="5" name="Рисунок 4" descr="muz_ra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4071942"/>
            <a:ext cx="4078768" cy="2025788"/>
          </a:xfrm>
          <a:prstGeom prst="rect">
            <a:avLst/>
          </a:prstGeom>
        </p:spPr>
      </p:pic>
      <p:pic>
        <p:nvPicPr>
          <p:cNvPr id="7" name="Рисунок 6" descr="muz_michuri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4000504"/>
            <a:ext cx="3679742" cy="2661680"/>
          </a:xfrm>
          <a:prstGeom prst="rect">
            <a:avLst/>
          </a:prstGeom>
        </p:spPr>
      </p:pic>
      <p:pic>
        <p:nvPicPr>
          <p:cNvPr id="8" name="Рисунок 7" descr="muz_chicheri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3372" y="1214422"/>
            <a:ext cx="4674295" cy="26643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1472" y="1500174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д</a:t>
            </a:r>
            <a:r>
              <a:rPr lang="ru-RU" sz="2400" b="1" dirty="0" smtClean="0"/>
              <a:t>ом-музей  Г.В Чичерина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4282" y="3500438"/>
            <a:ext cx="4071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д</a:t>
            </a:r>
            <a:r>
              <a:rPr lang="ru-RU" sz="2400" b="1" dirty="0" smtClean="0"/>
              <a:t>ом-музей  А.М. Мичурина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43406" y="6143644"/>
            <a:ext cx="4500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Дом-усадьба  С.В. Рахманинова</a:t>
            </a:r>
            <a:endParaRPr lang="ru-RU" sz="2400" b="1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2"/>
          <a:srcRect l="30300" b="18125"/>
          <a:stretch>
            <a:fillRect/>
          </a:stretch>
        </p:blipFill>
        <p:spPr>
          <a:xfrm>
            <a:off x="285720" y="214290"/>
            <a:ext cx="3538544" cy="31194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158" y="3500438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Драматический театр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9124" y="3071810"/>
            <a:ext cx="4357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Институт им. С.В. Рахманинова</a:t>
            </a:r>
            <a:endParaRPr lang="ru-RU" sz="2400" b="1" dirty="0"/>
          </a:p>
        </p:txBody>
      </p:sp>
      <p:pic>
        <p:nvPicPr>
          <p:cNvPr id="10" name="Рисунок 9" descr="fil-tm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3643314"/>
            <a:ext cx="4651447" cy="2928958"/>
          </a:xfrm>
          <a:prstGeom prst="rect">
            <a:avLst/>
          </a:prstGeom>
        </p:spPr>
      </p:pic>
      <p:pic>
        <p:nvPicPr>
          <p:cNvPr id="7" name="Рисунок 6" descr="muzpe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2" y="357166"/>
            <a:ext cx="3794076" cy="264320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00034" y="6072206"/>
            <a:ext cx="3643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Областная филармония</a:t>
            </a:r>
            <a:endParaRPr lang="ru-RU" sz="2400" b="1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66"/>
                </a:solidFill>
              </a:rPr>
              <a:t>Остановка </a:t>
            </a:r>
            <a:r>
              <a:rPr lang="ru-RU" sz="6000" b="1" dirty="0" err="1" smtClean="0">
                <a:solidFill>
                  <a:srgbClr val="FF0066"/>
                </a:solidFill>
              </a:rPr>
              <a:t>Знаек</a:t>
            </a:r>
            <a:endParaRPr lang="ru-RU" sz="6000" b="1" dirty="0">
              <a:solidFill>
                <a:srgbClr val="FF00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714489"/>
            <a:ext cx="82153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В каком году Тамбовская область стала самостоятельной?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071538" y="1857364"/>
            <a:ext cx="6500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27 сентября 1937г. 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2786058"/>
            <a:ext cx="535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ru-RU" sz="2800" b="1" dirty="0" smtClean="0"/>
              <a:t>Что изображено на гербе?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071538" y="2786058"/>
            <a:ext cx="7572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Серебряный улей и 3 пчелы, корона,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лента 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ордена Ленина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00034" y="3857628"/>
            <a:ext cx="535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ru-RU" sz="2800" b="1" dirty="0" smtClean="0"/>
              <a:t>Что обозначают цвета флага?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071538" y="3857628"/>
            <a:ext cx="7215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Красный – мужество, стойкость, храбрость. Синий – величие, природная красота и чистота.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00034" y="5072074"/>
            <a:ext cx="82153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ru-RU" sz="2800" b="1" dirty="0" smtClean="0"/>
              <a:t>Каков растительный и животный мир нашего края?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928662" y="5072074"/>
            <a:ext cx="7358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Зайцы, волки, белки, бобры, лисы,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выхухоли, соколы, ветреница, купальница, березы, дубы.</a:t>
            </a:r>
            <a:endParaRPr lang="ru-RU" sz="2400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  <p:bldP spid="6" grpId="0"/>
      <p:bldP spid="9" grpId="0" build="allAtOnce"/>
      <p:bldP spid="11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14414" y="1000108"/>
            <a:ext cx="6295313" cy="255454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внимание!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Bee2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992" y="3857628"/>
            <a:ext cx="2106550" cy="1857388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5008" y="1714488"/>
            <a:ext cx="321471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7496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Меж Волгой и столицею            Лежит моя земля                 Известна за границею   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Тамбовщина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моя…</a:t>
            </a:r>
            <a:endParaRPr lang="ru-RU" b="1" i="1" dirty="0">
              <a:latin typeface="Arial" pitchFamily="34" charset="0"/>
              <a:ea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7496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Где раньше выла волками</a:t>
            </a:r>
            <a:endParaRPr kumimoji="0" lang="ru-RU" b="1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7496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Лесная глухомань, </a:t>
            </a:r>
            <a:endParaRPr lang="ru-RU" b="1" i="1" dirty="0">
              <a:latin typeface="Arial" pitchFamily="34" charset="0"/>
              <a:ea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7496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Встаёт мой край посёлками,</a:t>
            </a:r>
            <a:endParaRPr kumimoji="0" lang="ru-RU" b="1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7496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Растёт – куда ни глянь…</a:t>
            </a:r>
            <a:endParaRPr kumimoji="0" lang="ru-RU" b="1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749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                                                  Иван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Шамов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Рисунок 7" descr="kart_ob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85728"/>
            <a:ext cx="4648215" cy="5112177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66"/>
                </a:solidFill>
              </a:rPr>
              <a:t>Историческая</a:t>
            </a:r>
            <a:endParaRPr lang="ru-RU" sz="6000" b="1" dirty="0">
              <a:solidFill>
                <a:srgbClr val="FF0066"/>
              </a:solidFill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714348" y="1785926"/>
            <a:ext cx="785818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27 сентября 1937г.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родилась самостоятельная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Тамбовская область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3929066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Arial" pitchFamily="34" charset="0"/>
                <a:cs typeface="Arial" pitchFamily="34" charset="0"/>
              </a:rPr>
              <a:t>Население области – </a:t>
            </a:r>
            <a:r>
              <a:rPr lang="ru-RU" sz="3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 млн. 130 тыс. человек.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38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66"/>
                </a:solidFill>
              </a:rPr>
              <a:t>Символическая</a:t>
            </a:r>
            <a:endParaRPr lang="ru-RU" sz="6000" b="1" dirty="0">
              <a:solidFill>
                <a:srgbClr val="FF006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2000240"/>
            <a:ext cx="7429552" cy="646331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Символ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отличительный знак.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4143380"/>
            <a:ext cx="2000264" cy="646331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герб</a:t>
            </a:r>
            <a:endParaRPr lang="ru-RU" sz="3600" b="1" i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43306" y="4143380"/>
            <a:ext cx="2000264" cy="646331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флаг</a:t>
            </a:r>
            <a:endParaRPr lang="ru-RU" sz="3600" b="1" i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43702" y="4143380"/>
            <a:ext cx="2000264" cy="646331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гимн</a:t>
            </a:r>
            <a:endParaRPr lang="ru-RU" sz="3600" b="1" i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Прямая со стрелкой 9"/>
          <p:cNvCxnSpPr>
            <a:stCxn id="5" idx="2"/>
          </p:cNvCxnSpPr>
          <p:nvPr/>
        </p:nvCxnSpPr>
        <p:spPr>
          <a:xfrm rot="5400000">
            <a:off x="2287679" y="1787620"/>
            <a:ext cx="1496809" cy="321471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5" idx="2"/>
            <a:endCxn id="7" idx="0"/>
          </p:cNvCxnSpPr>
          <p:nvPr/>
        </p:nvCxnSpPr>
        <p:spPr>
          <a:xfrm rot="5400000">
            <a:off x="3895034" y="3394975"/>
            <a:ext cx="1496809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5" idx="2"/>
            <a:endCxn id="8" idx="0"/>
          </p:cNvCxnSpPr>
          <p:nvPr/>
        </p:nvCxnSpPr>
        <p:spPr>
          <a:xfrm rot="16200000" flipH="1">
            <a:off x="5395232" y="1894777"/>
            <a:ext cx="1496809" cy="300039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gerbt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428604"/>
            <a:ext cx="3683000" cy="5080000"/>
          </a:xfrm>
          <a:prstGeom prst="rect">
            <a:avLst/>
          </a:prstGeom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28596" y="1928802"/>
            <a:ext cx="428628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"В лазоревом поле серебряный улей, сопровождаемый во главе щита тремя такими же пчёлами. Щит увенчан 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latin typeface="Arial" pitchFamily="34" charset="0"/>
                <a:ea typeface="Times New Roman" pitchFamily="18" charset="0"/>
              </a:rPr>
              <a:t>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радиционной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земельной короной и окружён лентой ордена Ленина".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857232"/>
            <a:ext cx="3737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М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арт 2003 год </a:t>
            </a:r>
            <a:endParaRPr lang="ru-RU" sz="3600" i="1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normal_800px-Flag_of_Tambov_Oblast_sv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58" y="214290"/>
            <a:ext cx="4762520" cy="3107544"/>
          </a:xfrm>
          <a:prstGeom prst="rect">
            <a:avLst/>
          </a:prstGeo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57158" y="1071546"/>
            <a:ext cx="300039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Ф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евраль 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2005 год</a:t>
            </a:r>
            <a:endParaRPr kumimoji="0" lang="ru-RU" sz="3600" b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3500438"/>
            <a:ext cx="8358246" cy="2793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Флаг Тамбовской области представляет собой прямоугольное полотнище,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состоящее из двух равных вертикальных полос красного и синего цвета, и двусторонним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изображением герба Тамбовской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области в полной версии с короной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 орденской лентой.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28596" y="714356"/>
            <a:ext cx="79295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Гимн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 торжественная, хвалебная песня.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42910" y="1714488"/>
            <a:ext cx="778674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</a:rPr>
              <a:t>М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</a:rPr>
              <a:t>узыка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для гимна Тамбовской области -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марш "Прощание славянки" нашего земляка –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</a:rPr>
              <a:t>Василия Агапкина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а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</a:rPr>
              <a:t>текст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гимна написал тамбовский поэт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</a:rPr>
              <a:t>Александр Митрофанов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unnamed.pn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8148" y="5786454"/>
            <a:ext cx="893340" cy="893340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  <p:bldP spid="204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6286544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66"/>
                </a:solidFill>
              </a:rPr>
              <a:t>Экологическая</a:t>
            </a:r>
            <a:endParaRPr lang="ru-RU" sz="6000" b="1" dirty="0">
              <a:solidFill>
                <a:srgbClr val="FF0066"/>
              </a:solidFill>
            </a:endParaRPr>
          </a:p>
        </p:txBody>
      </p:sp>
      <p:pic>
        <p:nvPicPr>
          <p:cNvPr id="12" name="Рисунок 11" descr="maxi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000108"/>
            <a:ext cx="3619525" cy="2714644"/>
          </a:xfrm>
          <a:prstGeom prst="rect">
            <a:avLst/>
          </a:prstGeom>
        </p:spPr>
      </p:pic>
      <p:pic>
        <p:nvPicPr>
          <p:cNvPr id="13" name="Рисунок 12" descr="M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2571744"/>
            <a:ext cx="2688296" cy="3967194"/>
          </a:xfrm>
          <a:prstGeom prst="rect">
            <a:avLst/>
          </a:prstGeom>
        </p:spPr>
      </p:pic>
      <p:pic>
        <p:nvPicPr>
          <p:cNvPr id="6" name="Рисунок 5" descr="05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00826" y="285728"/>
            <a:ext cx="2133600" cy="1959864"/>
          </a:xfrm>
          <a:prstGeom prst="rect">
            <a:avLst/>
          </a:prstGeom>
        </p:spPr>
      </p:pic>
      <p:pic>
        <p:nvPicPr>
          <p:cNvPr id="11" name="Рисунок 10" descr="brilliantovui_doc-1154866661_i_805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728" y="3571876"/>
            <a:ext cx="3786182" cy="2839637"/>
          </a:xfrm>
          <a:prstGeom prst="rect">
            <a:avLst/>
          </a:prstGeom>
        </p:spPr>
      </p:pic>
      <p:pic>
        <p:nvPicPr>
          <p:cNvPr id="10" name="Рисунок 9" descr="fox2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8992" y="1500174"/>
            <a:ext cx="3810000" cy="2571750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uro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285860"/>
            <a:ext cx="2246673" cy="25003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7500990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</a:rPr>
              <a:t>Красная книга </a:t>
            </a:r>
            <a:br>
              <a:rPr lang="ru-RU" sz="4800" b="1" dirty="0" smtClean="0">
                <a:solidFill>
                  <a:srgbClr val="FF0066"/>
                </a:solidFill>
              </a:rPr>
            </a:br>
            <a:r>
              <a:rPr lang="ru-RU" sz="4800" b="1" dirty="0" smtClean="0">
                <a:solidFill>
                  <a:srgbClr val="FF0066"/>
                </a:solidFill>
              </a:rPr>
              <a:t>Тамбовской области</a:t>
            </a:r>
            <a:endParaRPr lang="ru-RU" sz="4800" b="1" dirty="0">
              <a:solidFill>
                <a:srgbClr val="FF0066"/>
              </a:solidFill>
            </a:endParaRPr>
          </a:p>
        </p:txBody>
      </p:sp>
      <p:pic>
        <p:nvPicPr>
          <p:cNvPr id="4" name="Рисунок 3" descr="vyhuhol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984" y="2071678"/>
            <a:ext cx="2613586" cy="2143140"/>
          </a:xfrm>
          <a:prstGeom prst="rect">
            <a:avLst/>
          </a:prstGeom>
        </p:spPr>
      </p:pic>
      <p:pic>
        <p:nvPicPr>
          <p:cNvPr id="6" name="Рисунок 5" descr="sokol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4000504"/>
            <a:ext cx="2676525" cy="2286000"/>
          </a:xfrm>
          <a:prstGeom prst="rect">
            <a:avLst/>
          </a:prstGeom>
        </p:spPr>
      </p:pic>
      <p:pic>
        <p:nvPicPr>
          <p:cNvPr id="7" name="Рисунок 6" descr="adonis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15206" y="3786190"/>
            <a:ext cx="1643074" cy="2587518"/>
          </a:xfrm>
          <a:prstGeom prst="rect">
            <a:avLst/>
          </a:prstGeom>
        </p:spPr>
      </p:pic>
      <p:pic>
        <p:nvPicPr>
          <p:cNvPr id="8" name="Рисунок 7" descr="brandushka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29256" y="2357430"/>
            <a:ext cx="1628879" cy="2500330"/>
          </a:xfrm>
          <a:prstGeom prst="rect">
            <a:avLst/>
          </a:prstGeom>
        </p:spPr>
      </p:pic>
      <p:pic>
        <p:nvPicPr>
          <p:cNvPr id="9" name="Рисунок 8" descr="kupalnica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86644" y="1285860"/>
            <a:ext cx="1357322" cy="20565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4282" y="3643314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байбак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786050" y="6072206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с</a:t>
            </a:r>
            <a:r>
              <a:rPr lang="ru-RU" sz="2800" b="1" dirty="0" smtClean="0"/>
              <a:t>окол-сапсан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928926" y="4143380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выхухоль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643438" y="4786322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/>
              <a:t>б</a:t>
            </a:r>
            <a:r>
              <a:rPr lang="ru-RU" sz="2800" b="1" dirty="0" err="1" smtClean="0"/>
              <a:t>рандушка</a:t>
            </a:r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286380" y="5643578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ветреница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000860" y="3286124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купальница</a:t>
            </a:r>
            <a:endParaRPr lang="ru-RU" sz="2800" b="1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</TotalTime>
  <Words>330</Words>
  <Application>Microsoft Office PowerPoint</Application>
  <PresentationFormat>Экран (4:3)</PresentationFormat>
  <Paragraphs>58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Тамбовская земля, гордимся мы историей твоей!</vt:lpstr>
      <vt:lpstr>Презентация PowerPoint</vt:lpstr>
      <vt:lpstr>Историческая</vt:lpstr>
      <vt:lpstr>Символическая</vt:lpstr>
      <vt:lpstr>Презентация PowerPoint</vt:lpstr>
      <vt:lpstr>Презентация PowerPoint</vt:lpstr>
      <vt:lpstr>Презентация PowerPoint</vt:lpstr>
      <vt:lpstr>Экологическая</vt:lpstr>
      <vt:lpstr>Красная книга  Тамбовской области</vt:lpstr>
      <vt:lpstr>Заповедник «Воронинский»</vt:lpstr>
      <vt:lpstr>Культурная</vt:lpstr>
      <vt:lpstr>Презентация PowerPoint</vt:lpstr>
      <vt:lpstr>Остановка Знаек</vt:lpstr>
      <vt:lpstr>Презентация PowerPoint</vt:lpstr>
    </vt:vector>
  </TitlesOfParts>
  <Company>BEST_XP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Тамбовская земля, гордимся мы историей твоей!</dc:title>
  <dc:creator>USER</dc:creator>
  <cp:lastModifiedBy>User</cp:lastModifiedBy>
  <cp:revision>33</cp:revision>
  <dcterms:created xsi:type="dcterms:W3CDTF">2009-03-30T16:59:20Z</dcterms:created>
  <dcterms:modified xsi:type="dcterms:W3CDTF">2018-09-27T07:41:58Z</dcterms:modified>
</cp:coreProperties>
</file>