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06" r:id="rId2"/>
    <p:sldId id="257" r:id="rId3"/>
    <p:sldId id="259" r:id="rId4"/>
    <p:sldId id="268" r:id="rId5"/>
    <p:sldId id="281" r:id="rId6"/>
    <p:sldId id="258" r:id="rId7"/>
    <p:sldId id="261" r:id="rId8"/>
    <p:sldId id="262" r:id="rId9"/>
    <p:sldId id="263" r:id="rId10"/>
    <p:sldId id="269" r:id="rId11"/>
    <p:sldId id="287" r:id="rId12"/>
    <p:sldId id="265" r:id="rId13"/>
    <p:sldId id="266" r:id="rId14"/>
    <p:sldId id="307" r:id="rId15"/>
    <p:sldId id="267" r:id="rId16"/>
    <p:sldId id="271" r:id="rId17"/>
    <p:sldId id="270" r:id="rId18"/>
    <p:sldId id="264" r:id="rId19"/>
    <p:sldId id="284" r:id="rId20"/>
    <p:sldId id="283" r:id="rId21"/>
    <p:sldId id="285" r:id="rId22"/>
    <p:sldId id="272" r:id="rId23"/>
    <p:sldId id="273" r:id="rId24"/>
    <p:sldId id="274" r:id="rId25"/>
    <p:sldId id="308" r:id="rId26"/>
    <p:sldId id="309" r:id="rId27"/>
    <p:sldId id="310" r:id="rId28"/>
    <p:sldId id="275" r:id="rId29"/>
    <p:sldId id="311" r:id="rId30"/>
    <p:sldId id="276" r:id="rId31"/>
    <p:sldId id="277" r:id="rId32"/>
    <p:sldId id="312" r:id="rId33"/>
    <p:sldId id="282" r:id="rId34"/>
    <p:sldId id="288" r:id="rId35"/>
    <p:sldId id="289" r:id="rId36"/>
    <p:sldId id="291" r:id="rId37"/>
    <p:sldId id="294" r:id="rId38"/>
    <p:sldId id="295" r:id="rId39"/>
    <p:sldId id="296" r:id="rId40"/>
    <p:sldId id="297" r:id="rId41"/>
    <p:sldId id="298" r:id="rId42"/>
    <p:sldId id="300" r:id="rId43"/>
    <p:sldId id="301" r:id="rId44"/>
    <p:sldId id="303" r:id="rId4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00CCFF"/>
    <a:srgbClr val="66FFFF"/>
    <a:srgbClr val="00FF00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4660"/>
  </p:normalViewPr>
  <p:slideViewPr>
    <p:cSldViewPr>
      <p:cViewPr>
        <p:scale>
          <a:sx n="60" d="100"/>
          <a:sy n="60" d="100"/>
        </p:scale>
        <p:origin x="-151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B5F99-6933-45C2-A7DF-2EE73567A25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1DEF-CB26-41AB-B897-C2FCCA8D8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513F8-0C1F-4AE7-A9AA-60FDD8FA2B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1;&#1083;&#1086;&#1082;&#1072;&#1076;&#1085;&#1099;&#1081;%20&#1093;&#1083;&#1077;&#1073;\&#1041;&#1083;&#1086;&#1082;&#1072;&#1076;&#1072;.%20&#1047;&#1072;%20&#1074;&#1086;&#1076;&#1086;&#1081;.wm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1;&#1083;&#1086;&#1082;&#1072;&#1076;&#1085;&#1099;&#1081;%20&#1093;&#1083;&#1077;&#1073;\&#1057;&#1077;&#1076;&#1100;&#1084;&#1072;&#1103;%20&#1089;&#1080;&#1084;&#1092;&#1086;&#1085;&#1080;&#1103;%20&#1064;&#1086;&#1089;&#1090;&#1072;&#1082;&#1086;&#1074;&#1080;&#1095;&#1072;.wmv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1000" y="2438400"/>
            <a:ext cx="8572592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Блокада Ленинграда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сентября 1941 - 27 января 1944 </a:t>
            </a:r>
            <a:endParaRPr lang="ru-RU" sz="4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ександр\Pictures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258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chemeClr val="accent1"/>
            </a:gs>
            <a:gs pos="83000">
              <a:srgbClr val="D4DEFF"/>
            </a:gs>
            <a:gs pos="100000">
              <a:schemeClr val="tx1">
                <a:lumMod val="50000"/>
                <a:lumOff val="5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Блокада. За водой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838200"/>
            <a:ext cx="7162800" cy="537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7030A0"/>
            </a:gs>
            <a:gs pos="100000">
              <a:schemeClr val="accent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78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  <a:alpha val="17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3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153400" cy="662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Начались цинга, дистрофия.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7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\Pictures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2388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андр\Picture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1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7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FF"/>
            </a:gs>
            <a:gs pos="50000">
              <a:srgbClr val="00CCFF"/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едьмая симфония Шостакович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Единственной магистралью, связывавшей с сентября 1941 по март 1943-го осажденный Ленинград со страной, была «дорога жизни», проходившая через Ладожское озеро.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972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8184"/>
            <a:ext cx="9144000" cy="56098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Дорогу систематически бомбили и обстреливали, но движение по Ладожскому озеру не прекращалось ни летом, ни зимой по льду, и даже весной, когда лед начал таять.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2200" y="4648200"/>
            <a:ext cx="6096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Сквозь сто смертей тогда полуторки неслись,</a:t>
            </a:r>
            <a:b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Сто раз на них обрушивалось небо,</a:t>
            </a:r>
            <a:b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 слово "хлеб" равнялось слову "жизнь",</a:t>
            </a:r>
            <a:b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если жизнь, то значит и победа.</a:t>
            </a:r>
            <a:endParaRPr lang="ru-RU" sz="2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8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Расчищали дорогу с помощью лошадей, по которой шли машины с хлебом.</a:t>
            </a:r>
          </a:p>
        </p:txBody>
      </p:sp>
      <p:pic>
        <p:nvPicPr>
          <p:cNvPr id="4098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72549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490" name="Picture 2" descr="Памятник блокадной кошке Васили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2771775" cy="3284537"/>
          </a:xfrm>
          <a:prstGeom prst="rect">
            <a:avLst/>
          </a:prstGeom>
          <a:noFill/>
        </p:spPr>
      </p:pic>
      <p:sp>
        <p:nvSpPr>
          <p:cNvPr id="447491" name="Text Box 3"/>
          <p:cNvSpPr txBox="1">
            <a:spLocks noChangeArrowheads="1"/>
          </p:cNvSpPr>
          <p:nvPr/>
        </p:nvSpPr>
        <p:spPr bwMode="auto">
          <a:xfrm>
            <a:off x="3216275" y="381000"/>
            <a:ext cx="5927725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FF00"/>
                </a:solidFill>
              </a:rPr>
              <a:t>    </a:t>
            </a:r>
            <a:r>
              <a:rPr lang="ru-RU" sz="2000" b="1" i="1" dirty="0">
                <a:solidFill>
                  <a:srgbClr val="FFFF00"/>
                </a:solidFill>
                <a:latin typeface="Georgia" pitchFamily="18" charset="0"/>
              </a:rPr>
              <a:t>Зимой 1941-1942 г. в городе развелось много крыс. Они нападали на полуголодных  и обессилевших стариков и детей. Никаких кошек или собак в городе к этому времени уже не осталось - кто не погиб и не ушел, того съели. Крысы не только уничтожали и без того скудные запасы </a:t>
            </a:r>
            <a:r>
              <a:rPr lang="ru-RU" sz="2000" b="1" i="1" dirty="0" err="1">
                <a:solidFill>
                  <a:srgbClr val="FFFF00"/>
                </a:solidFill>
                <a:latin typeface="Georgia" pitchFamily="18" charset="0"/>
              </a:rPr>
              <a:t>продоволь-ствия</a:t>
            </a:r>
            <a:r>
              <a:rPr lang="ru-RU" sz="2000" b="1" i="1" dirty="0">
                <a:solidFill>
                  <a:srgbClr val="FFFF00"/>
                </a:solidFill>
                <a:latin typeface="Georgia" pitchFamily="18" charset="0"/>
              </a:rPr>
              <a:t>, они были и потенциальными разносчиками чумы.</a:t>
            </a:r>
          </a:p>
          <a:p>
            <a:r>
              <a:rPr lang="ru-RU" sz="2400" i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158750" y="3471863"/>
            <a:ext cx="26606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памятник блокадным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    </a:t>
            </a:r>
            <a:r>
              <a:rPr lang="ru-RU" sz="2000" b="1" dirty="0" smtClean="0">
                <a:solidFill>
                  <a:srgbClr val="FFFF00"/>
                </a:solidFill>
              </a:rPr>
              <a:t>кошкам</a:t>
            </a:r>
            <a:r>
              <a:rPr lang="ru-RU" sz="2000" b="1" dirty="0">
                <a:solidFill>
                  <a:srgbClr val="FFFF00"/>
                </a:solidFill>
              </a:rPr>
              <a:t>. </a:t>
            </a:r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611188" y="4752975"/>
            <a:ext cx="806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47494" name="Rectangle 6"/>
          <p:cNvSpPr>
            <a:spLocks noChangeArrowheads="1"/>
          </p:cNvSpPr>
          <p:nvPr/>
        </p:nvSpPr>
        <p:spPr bwMode="auto">
          <a:xfrm>
            <a:off x="457200" y="4724400"/>
            <a:ext cx="828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«3 декабря 1941 года. Сегодня съели жареную кошку. Очень вкусно", - записал в своем дневнике 10-летний мальчик. Тем не менее некоторые горожане, несмотря на жестокий голод, пожалели своих любимцев.</a:t>
            </a:r>
          </a:p>
        </p:txBody>
      </p:sp>
      <p:sp>
        <p:nvSpPr>
          <p:cNvPr id="447495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Зимой 1941-1942 г. в городе развелось много крыс. Они нападали на полуголодных и обессилевших стариков и детей. Никаких кошек или собак в городе к этому времени уже не осталось - кто не погиб и не ушел, того съели. Крысы не только уничтожали и без того скудные запасы продоволь-ствия, они были и потенциальными разносчиками чумы. Памятник блокадным кошкам. «3 декабря 1941 года. Сегодня съели жареную кошку. Очень вкусно", - записал в своем дневнике 10-летний мальчик. Тем не менее некоторые горожане, несмотря на жестокий голод, пожалели своих любимцев.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27 января 1944 г.  блокада была снята, и торжественный салют возвестил миру, что Ленинград полностью освобожден. 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Users\Александр\Pictures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2999"/>
            <a:ext cx="8001000" cy="55951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763000" cy="6539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лександр\Pictures\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6243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18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Pictures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69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Так пусть же мир сегодня слышит </a:t>
            </a:r>
            <a:b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салюта русского раскат. </a:t>
            </a:r>
            <a:b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Да, это мстит, ликует, дышит </a:t>
            </a:r>
            <a:b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победоносный Ленинград! 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766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FF0000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914400"/>
            <a:ext cx="63246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Слава и тебе, великий город, 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Сливший воедино фронт и тыл. 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небывалых трудностях который 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Выстоял. Сражался. Победил.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             </a:t>
            </a:r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Вера </a:t>
            </a:r>
            <a:r>
              <a:rPr lang="ru-RU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Инбер</a:t>
            </a:r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1944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905000"/>
            <a:ext cx="7086600" cy="4807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4"/>
            <a:ext cx="9144000" cy="683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Это было, было…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1374"/>
            <a:ext cx="9144000" cy="64966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Pictures\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7333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Pictures\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72352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Pictures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1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результате бомбёжек  многие ленинградцы лишились жилья.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290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7824978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\Pictures\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799"/>
            <a:ext cx="9144000" cy="591206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Pictures\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481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андр\Pictures\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982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андр\Pictures\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694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лександр\Pictures\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1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лександр\Picture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38400" y="838200"/>
            <a:ext cx="6477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Ленинградцы поднялись на защиту Родины: они вступали в партизанские отряды, сражались на фронте, </a:t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строили оборонительные рубежи.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9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5626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Monotype Corsiva" pitchFamily="66" charset="0"/>
              </a:rPr>
              <a:t>Уже в первые месяцы войны началась эвакуация из Ленинграда населения, промышленного оборудования, культурных ценностей из музеев и различных учреждений. </a:t>
            </a:r>
            <a:endParaRPr lang="ru-RU" sz="2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chemeClr val="accent4">
                <a:lumMod val="7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ександр\Pictur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462"/>
            <a:ext cx="9144000" cy="689246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10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Зима 1941–1942 гг. была особенно тяжелой. 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декабрю 1941г город оказался в ледяном плену. </a:t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Начался голод. Но город жил и боролся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35902"/>
            <a:ext cx="7467600" cy="5222098"/>
          </a:xfrm>
          <a:prstGeom prst="rect">
            <a:avLst/>
          </a:prstGeom>
          <a:noFill/>
        </p:spPr>
      </p:pic>
      <p:pic>
        <p:nvPicPr>
          <p:cNvPr id="2050" name="Picture 2" descr="C:\Users\Александр\Pictures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447800"/>
            <a:ext cx="2776919" cy="215265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389</Words>
  <Application>Microsoft Office PowerPoint</Application>
  <PresentationFormat>Экран (4:3)</PresentationFormat>
  <Paragraphs>23</Paragraphs>
  <Slides>44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Office Theme</vt:lpstr>
      <vt:lpstr>Слайд 1</vt:lpstr>
      <vt:lpstr>Слайд 2</vt:lpstr>
      <vt:lpstr>Слайд 3</vt:lpstr>
      <vt:lpstr>В результате бомбёжек  многие ленинградцы лишились жилья.</vt:lpstr>
      <vt:lpstr>Слайд 5</vt:lpstr>
      <vt:lpstr>Ленинградцы поднялись на защиту Родины: они вступали в партизанские отряды, сражались на фронте,  строили оборонительные рубежи. </vt:lpstr>
      <vt:lpstr>Уже в первые месяцы войны началась эвакуация из Ленинграда населения, промышленного оборудования, культурных ценностей из музеев и различных учреждений. </vt:lpstr>
      <vt:lpstr>Слайд 8</vt:lpstr>
      <vt:lpstr>Зима 1941–1942 гг. была особенно тяжелой.  К декабрю 1941г город оказался в ледяном плену.  Начался голод. Но город жил и боролся.</vt:lpstr>
      <vt:lpstr>Слайд 10</vt:lpstr>
      <vt:lpstr>Слайд 11</vt:lpstr>
      <vt:lpstr>Слайд 12</vt:lpstr>
      <vt:lpstr>Слайд 13</vt:lpstr>
      <vt:lpstr>Слайд 14</vt:lpstr>
      <vt:lpstr>Начались цинга, дистрофия.</vt:lpstr>
      <vt:lpstr>Слайд 16</vt:lpstr>
      <vt:lpstr>Слайд 17</vt:lpstr>
      <vt:lpstr>Слайд 18</vt:lpstr>
      <vt:lpstr>Слайд 19</vt:lpstr>
      <vt:lpstr>Слайд 20</vt:lpstr>
      <vt:lpstr>Слайд 21</vt:lpstr>
      <vt:lpstr>Единственной магистралью, связывавшей с сентября 1941 по март 1943-го осажденный Ленинград со страной, была «дорога жизни», проходившая через Ладожское озеро.</vt:lpstr>
      <vt:lpstr>Слайд 23</vt:lpstr>
      <vt:lpstr>Дорогу систематически бомбили и обстреливали, но движение по Ладожскому озеру не прекращалось ни летом, ни зимой по льду, и даже весной, когда лед начал таять. </vt:lpstr>
      <vt:lpstr>Слайд 25</vt:lpstr>
      <vt:lpstr>Расчищали дорогу с помощью лошадей, по которой шли машины с хлебом.</vt:lpstr>
      <vt:lpstr>Зимой 1941-1942 г. в городе развелось много крыс. Они нападали на полуголодных и обессилевших стариков и детей. Никаких кошек или собак в городе к этому времени уже не осталось - кто не погиб и не ушел, того съели. Крысы не только уничтожали и без того скудные запасы продоволь-ствия, они были и потенциальными разносчиками чумы. Памятник блокадным кошкам. «3 декабря 1941 года. Сегодня съели жареную кошку. Очень вкусно", - записал в своем дневнике 10-летний мальчик. Тем не менее некоторые горожане, несмотря на жестокий голод, пожалели своих любимцев.</vt:lpstr>
      <vt:lpstr>27 января 1944 г.  блокада была снята, и торжественный салют возвестил миру, что Ленинград полностью освобожден.  </vt:lpstr>
      <vt:lpstr>Слайд 29</vt:lpstr>
      <vt:lpstr>Слайд 30</vt:lpstr>
      <vt:lpstr>Так пусть же мир сегодня слышит  салюта русского раскат.  Да, это мстит, ликует, дышит  победоносный Ленинград!  </vt:lpstr>
      <vt:lpstr>Слайд 32</vt:lpstr>
      <vt:lpstr>Слава и тебе, великий город,  Сливший воедино фронт и тыл.  В небывалых трудностях который  Выстоял. Сражался. Победил.                                          Вера Инбер, 1944  </vt:lpstr>
      <vt:lpstr>Это было, было…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Блокадный хлеб</dc:title>
  <dc:creator>Галкина Н.В.</dc:creator>
  <cp:lastModifiedBy>Александр</cp:lastModifiedBy>
  <cp:revision>102</cp:revision>
  <dcterms:modified xsi:type="dcterms:W3CDTF">2013-02-12T18:12:35Z</dcterms:modified>
</cp:coreProperties>
</file>