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02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0B2F1-E680-4C6D-ADE4-AFCCFFAC1014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EA640-0483-44C4-A6F3-2D6F86A29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71536" y="-1071594"/>
            <a:ext cx="10644262" cy="450059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ПРОЕКТ </a:t>
            </a:r>
            <a:br>
              <a:rPr lang="ru-RU" sz="7200" b="1" dirty="0" smtClean="0">
                <a:solidFill>
                  <a:srgbClr val="0070C0"/>
                </a:solidFill>
              </a:rPr>
            </a:br>
            <a:r>
              <a:rPr lang="ru-RU" sz="7200" b="1" dirty="0" smtClean="0">
                <a:solidFill>
                  <a:srgbClr val="0070C0"/>
                </a:solidFill>
              </a:rPr>
              <a:t>по русскому языку </a:t>
            </a:r>
            <a:r>
              <a:rPr lang="ru-RU" sz="9600" b="1" dirty="0" smtClean="0">
                <a:solidFill>
                  <a:srgbClr val="0070C0"/>
                </a:solidFill>
              </a:rPr>
              <a:t/>
            </a:r>
            <a:br>
              <a:rPr lang="ru-RU" sz="9600" b="1" dirty="0" smtClean="0">
                <a:solidFill>
                  <a:srgbClr val="0070C0"/>
                </a:solidFill>
              </a:rPr>
            </a:br>
            <a:r>
              <a:rPr lang="ru-RU" sz="9600" b="1" i="1" dirty="0" smtClean="0">
                <a:solidFill>
                  <a:srgbClr val="0070C0"/>
                </a:solidFill>
                <a:latin typeface="Monotype Corsiva" pitchFamily="66" charset="0"/>
              </a:rPr>
              <a:t>РЕБУСЫ</a:t>
            </a:r>
            <a:endParaRPr lang="ru-RU" sz="96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Букинич</a:t>
            </a:r>
            <a:r>
              <a:rPr lang="ru-RU" dirty="0" smtClean="0"/>
              <a:t> Екатерина ученица 5Б класса</a:t>
            </a:r>
          </a:p>
          <a:p>
            <a:r>
              <a:rPr lang="ru-RU" dirty="0" smtClean="0"/>
              <a:t>Учитель </a:t>
            </a:r>
            <a:r>
              <a:rPr lang="ru-RU" dirty="0" smtClean="0"/>
              <a:t>Терских </a:t>
            </a:r>
            <a:r>
              <a:rPr lang="ru-RU" dirty="0" smtClean="0"/>
              <a:t>Л.Ю.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1928858" y="-2428916"/>
            <a:ext cx="11840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МБОУ  «</a:t>
            </a:r>
            <a:r>
              <a:rPr lang="ru-RU" sz="2800" dirty="0" err="1" smtClean="0"/>
              <a:t>Сорская</a:t>
            </a:r>
            <a:r>
              <a:rPr lang="ru-RU" sz="2800" dirty="0" smtClean="0"/>
              <a:t> СОШ №3 с углубленным изучением отдельных предметов»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afonya-coon.ru/talk.php?udgya=znerduvkiv/pic85963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43050"/>
            <a:ext cx="8286808" cy="3942373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3438" y="5857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715016"/>
            <a:ext cx="3390673" cy="923330"/>
          </a:xfrm>
          <a:prstGeom prst="rect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склонение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ds02.infourok.ru/uploads/ex/01d3/0004bcc2-f97171fd/hello_html_m4c62701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71678"/>
            <a:ext cx="7786742" cy="292895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72132" y="5572140"/>
            <a:ext cx="3235339" cy="923330"/>
          </a:xfrm>
          <a:prstGeom prst="rect">
            <a:avLst/>
          </a:prstGeo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приставка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4792385" y="4065871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3714753"/>
            <a:ext cx="571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7434"/>
                </a:solidFill>
              </a:rPr>
              <a:t>6</a:t>
            </a:r>
            <a:endParaRPr lang="ru-RU" sz="6600" b="1" dirty="0">
              <a:solidFill>
                <a:srgbClr val="00743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yrokipecherina.ucoz.ru/avatar/03/rebusy_chleny_predlozhenija_chasti_slova.jpg"/>
          <p:cNvPicPr/>
          <p:nvPr/>
        </p:nvPicPr>
        <p:blipFill>
          <a:blip r:embed="rId3"/>
          <a:srcRect t="21750" b="52500"/>
          <a:stretch>
            <a:fillRect/>
          </a:stretch>
        </p:blipFill>
        <p:spPr bwMode="auto">
          <a:xfrm>
            <a:off x="428596" y="2000240"/>
            <a:ext cx="8572560" cy="2934526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86314" y="5500702"/>
            <a:ext cx="4092532" cy="923330"/>
          </a:xfrm>
          <a:prstGeom prst="rect">
            <a:avLst/>
          </a:prstGeo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подлежащее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rezentacya.ru/mary/reb1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9144000" cy="278608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5643578"/>
            <a:ext cx="7929030" cy="923330"/>
          </a:xfrm>
          <a:prstGeom prst="rect">
            <a:avLst/>
          </a:prstGeom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Делу 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время,а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потехе-час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катя лд\backgrounds-bubbles-abstract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00758" y="-3214734"/>
            <a:ext cx="18288000" cy="1028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3"/>
            <a:ext cx="7929618" cy="221457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МОЛОДЦЫ!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www.clipartbest.com/cliparts/jix/odb/jixodbdAT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786058"/>
            <a:ext cx="6215106" cy="378621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33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  по русскому языку  РЕБУСЫ</vt:lpstr>
      <vt:lpstr>Слайд 2</vt:lpstr>
      <vt:lpstr>Слайд 3</vt:lpstr>
      <vt:lpstr>Слайд 4</vt:lpstr>
      <vt:lpstr>Слайд 5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</dc:title>
  <dc:creator>дом</dc:creator>
  <cp:lastModifiedBy>школа</cp:lastModifiedBy>
  <cp:revision>8</cp:revision>
  <dcterms:created xsi:type="dcterms:W3CDTF">2017-01-17T14:15:56Z</dcterms:created>
  <dcterms:modified xsi:type="dcterms:W3CDTF">2019-01-08T10:36:44Z</dcterms:modified>
</cp:coreProperties>
</file>