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8" r:id="rId3"/>
    <p:sldId id="264" r:id="rId4"/>
    <p:sldId id="259" r:id="rId5"/>
    <p:sldId id="261" r:id="rId6"/>
    <p:sldId id="271" r:id="rId7"/>
    <p:sldId id="266" r:id="rId8"/>
    <p:sldId id="265" r:id="rId9"/>
    <p:sldId id="257" r:id="rId10"/>
    <p:sldId id="267" r:id="rId11"/>
    <p:sldId id="256" r:id="rId12"/>
    <p:sldId id="270" r:id="rId13"/>
    <p:sldId id="269" r:id="rId14"/>
    <p:sldId id="260" r:id="rId15"/>
    <p:sldId id="268" r:id="rId16"/>
    <p:sldId id="272" r:id="rId17"/>
    <p:sldId id="273" r:id="rId18"/>
    <p:sldId id="284" r:id="rId19"/>
    <p:sldId id="280" r:id="rId20"/>
    <p:sldId id="285" r:id="rId21"/>
    <p:sldId id="288" r:id="rId22"/>
    <p:sldId id="289" r:id="rId23"/>
    <p:sldId id="287" r:id="rId24"/>
    <p:sldId id="283" r:id="rId25"/>
    <p:sldId id="286" r:id="rId26"/>
    <p:sldId id="281" r:id="rId27"/>
    <p:sldId id="282"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99" autoAdjust="0"/>
    <p:restoredTop sz="94595" autoAdjust="0"/>
  </p:normalViewPr>
  <p:slideViewPr>
    <p:cSldViewPr>
      <p:cViewPr varScale="1">
        <p:scale>
          <a:sx n="70" d="100"/>
          <a:sy n="70" d="100"/>
        </p:scale>
        <p:origin x="-51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253667A-67F2-4C0A-9992-8116B190323F}" type="datetimeFigureOut">
              <a:rPr lang="ru-RU" smtClean="0"/>
              <a:pPr/>
              <a:t>09.01.2019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6671D6-E2F8-4C84-BBFE-448FCEEE385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53667A-67F2-4C0A-9992-8116B190323F}" type="datetimeFigureOut">
              <a:rPr lang="ru-RU" smtClean="0"/>
              <a:pPr/>
              <a:t>09.01.2019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6671D6-E2F8-4C84-BBFE-448FCEEE385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video" Target="file:///C:\Users\&#1054;&#1083;&#1100;&#1075;&#1072;\Desktop\&#1050;&#1048;&#1053;&#1054;\&#1075;&#1086;&#1090;&#1086;&#1074;&#1086;&#1077;%20&#1082;&#1080;&#1085;&#1086;\05vd0036.avi"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7.xml"/><Relationship Id="rId1" Type="http://schemas.openxmlformats.org/officeDocument/2006/relationships/video" Target="file:///C:\Users\&#1054;&#1083;&#1100;&#1075;&#1072;\Desktop\&#1050;&#1048;&#1053;&#1054;\&#1075;&#1086;&#1090;&#1086;&#1074;&#1086;&#1077;%20&#1082;&#1080;&#1085;&#1086;\Cabaret.avi"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7.xml"/><Relationship Id="rId1" Type="http://schemas.openxmlformats.org/officeDocument/2006/relationships/video" Target="file:///C:\Users\&#1054;&#1083;&#1100;&#1075;&#1072;\Desktop\&#1050;&#1048;&#1053;&#1054;\&#1075;&#1086;&#1090;&#1086;&#1074;&#1086;&#1077;%20&#1082;&#1080;&#1085;&#1086;\terminat.avi"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ideo" Target="file:///C:\Users\&#1054;&#1083;&#1100;&#1075;&#1072;\Desktop\&#1050;&#1048;&#1053;&#1054;\&#1075;&#1086;&#1090;&#1086;&#1074;&#1086;&#1077;%20&#1082;&#1080;&#1085;&#1086;\Bratya_Lyumer_&#8211;_Pribitie_poezda.avi"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audio" Target="file:///C:\Users\&#1054;&#1083;&#1100;&#1075;&#1072;\Desktop\&#1050;&#1048;&#1053;&#1054;\&#1075;&#1086;&#1090;&#1086;&#1074;&#1086;&#1077;%20&#1082;&#1080;&#1085;&#1086;\charlie_chaplin_-_nove_vremenatitine.mp3" TargetMode="External"/><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Ольга\Desktop\КИНО\e7cd6db27723.jpg"/>
          <p:cNvPicPr>
            <a:picLocks noChangeAspect="1" noChangeArrowheads="1"/>
          </p:cNvPicPr>
          <p:nvPr/>
        </p:nvPicPr>
        <p:blipFill>
          <a:blip r:embed="rId2"/>
          <a:srcRect/>
          <a:stretch>
            <a:fillRect/>
          </a:stretch>
        </p:blipFill>
        <p:spPr bwMode="auto">
          <a:xfrm>
            <a:off x="0" y="-59314"/>
            <a:ext cx="9144000" cy="6917314"/>
          </a:xfrm>
          <a:prstGeom prst="rect">
            <a:avLst/>
          </a:prstGeom>
          <a:noFill/>
        </p:spPr>
      </p:pic>
      <p:sp>
        <p:nvSpPr>
          <p:cNvPr id="3" name="TextBox 2"/>
          <p:cNvSpPr txBox="1"/>
          <p:nvPr/>
        </p:nvSpPr>
        <p:spPr>
          <a:xfrm>
            <a:off x="-357222" y="214290"/>
            <a:ext cx="9787006" cy="338554"/>
          </a:xfrm>
          <a:prstGeom prst="rect">
            <a:avLst/>
          </a:prstGeom>
          <a:noFill/>
        </p:spPr>
        <p:txBody>
          <a:bodyPr wrap="square" rtlCol="0">
            <a:spAutoFit/>
          </a:bodyPr>
          <a:lstStyle/>
          <a:p>
            <a:pPr algn="ctr"/>
            <a:endParaRPr lang="ru-RU" sz="1600" b="1" dirty="0">
              <a:solidFill>
                <a:schemeClr val="bg1"/>
              </a:solidFill>
              <a:latin typeface="Times New Roman" pitchFamily="18" charset="0"/>
              <a:cs typeface="Times New Roman" pitchFamily="18" charset="0"/>
            </a:endParaRPr>
          </a:p>
        </p:txBody>
      </p:sp>
      <p:sp>
        <p:nvSpPr>
          <p:cNvPr id="4" name="TextBox 3"/>
          <p:cNvSpPr txBox="1"/>
          <p:nvPr/>
        </p:nvSpPr>
        <p:spPr>
          <a:xfrm>
            <a:off x="142844" y="928670"/>
            <a:ext cx="8858312" cy="3416320"/>
          </a:xfrm>
          <a:prstGeom prst="rect">
            <a:avLst/>
          </a:prstGeom>
          <a:noFill/>
          <a:ln>
            <a:noFill/>
          </a:ln>
        </p:spPr>
        <p:txBody>
          <a:bodyPr wrap="square" rtlCol="0">
            <a:spAutoFit/>
          </a:bodyPr>
          <a:lstStyle/>
          <a:p>
            <a:pPr algn="ctr"/>
            <a:r>
              <a:rPr lang="en-US" sz="7200" b="1" dirty="0" smtClean="0">
                <a:ln w="31550" cmpd="sng">
                  <a:solidFill>
                    <a:schemeClr val="bg1">
                      <a:lumMod val="85000"/>
                    </a:schemeClr>
                  </a:solidFill>
                  <a:prstDash val="solid"/>
                </a:ln>
                <a:effectLst>
                  <a:glow rad="101600">
                    <a:schemeClr val="tx1">
                      <a:alpha val="40000"/>
                    </a:schemeClr>
                  </a:glow>
                  <a:outerShdw blurRad="50800" dist="40000" dir="5400000" algn="tl" rotWithShape="0">
                    <a:srgbClr val="000000">
                      <a:shade val="5000"/>
                      <a:satMod val="120000"/>
                      <a:alpha val="33000"/>
                    </a:srgbClr>
                  </a:outerShdw>
                </a:effectLst>
                <a:latin typeface="Kristen ITC" pitchFamily="66" charset="0"/>
              </a:rPr>
              <a:t>WHAT DO YOU </a:t>
            </a:r>
            <a:r>
              <a:rPr lang="en-US" sz="7200" b="1" dirty="0" smtClean="0">
                <a:ln w="31550" cmpd="sng">
                  <a:solidFill>
                    <a:srgbClr val="0070C0"/>
                  </a:solidFill>
                  <a:prstDash val="solid"/>
                </a:ln>
                <a:solidFill>
                  <a:schemeClr val="tx2">
                    <a:lumMod val="60000"/>
                    <a:lumOff val="40000"/>
                  </a:schemeClr>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Kristen ITC" pitchFamily="66" charset="0"/>
              </a:rPr>
              <a:t>KNOW ABOUT </a:t>
            </a:r>
            <a:r>
              <a:rPr lang="en-US" sz="7200" b="1" dirty="0" smtClean="0">
                <a:ln w="31550" cmpd="sng">
                  <a:solidFill>
                    <a:srgbClr val="FF0000"/>
                  </a:solidFill>
                  <a:prstDash val="solid"/>
                </a:ln>
                <a:solidFill>
                  <a:srgbClr val="FF0000"/>
                </a:solidFill>
                <a:effectLst>
                  <a:glow rad="101600">
                    <a:schemeClr val="accent2">
                      <a:satMod val="175000"/>
                      <a:alpha val="40000"/>
                    </a:schemeClr>
                  </a:glow>
                  <a:outerShdw blurRad="50800" dist="40000" dir="5400000" algn="tl" rotWithShape="0">
                    <a:srgbClr val="000000">
                      <a:shade val="5000"/>
                      <a:satMod val="120000"/>
                      <a:alpha val="33000"/>
                    </a:srgbClr>
                  </a:outerShdw>
                </a:effectLst>
                <a:latin typeface="Kristen ITC" pitchFamily="66" charset="0"/>
              </a:rPr>
              <a:t>CINEMA?</a:t>
            </a:r>
            <a:endParaRPr lang="ru-RU" sz="3600" b="1" dirty="0">
              <a:ln w="31550" cmpd="sng">
                <a:solidFill>
                  <a:srgbClr val="FF0000"/>
                </a:solidFill>
                <a:prstDash val="solid"/>
              </a:ln>
              <a:solidFill>
                <a:srgbClr val="FF0000"/>
              </a:solidFill>
              <a:effectLst>
                <a:glow rad="101600">
                  <a:schemeClr val="accent2">
                    <a:satMod val="175000"/>
                    <a:alpha val="40000"/>
                  </a:schemeClr>
                </a:glow>
                <a:outerShdw blurRad="50800" dist="40000" dir="5400000" algn="tl" rotWithShape="0">
                  <a:srgbClr val="000000">
                    <a:shade val="5000"/>
                    <a:satMod val="120000"/>
                    <a:alpha val="33000"/>
                  </a:srgbClr>
                </a:outerShdw>
              </a:effectLst>
            </a:endParaRPr>
          </a:p>
        </p:txBody>
      </p:sp>
      <p:sp>
        <p:nvSpPr>
          <p:cNvPr id="6" name="TextBox 5"/>
          <p:cNvSpPr txBox="1"/>
          <p:nvPr/>
        </p:nvSpPr>
        <p:spPr>
          <a:xfrm>
            <a:off x="214282" y="4357694"/>
            <a:ext cx="184731" cy="338554"/>
          </a:xfrm>
          <a:prstGeom prst="rect">
            <a:avLst/>
          </a:prstGeom>
          <a:noFill/>
        </p:spPr>
        <p:txBody>
          <a:bodyPr wrap="none" rtlCol="0">
            <a:spAutoFit/>
          </a:bodyPr>
          <a:lstStyle/>
          <a:p>
            <a:endParaRPr lang="ru-RU" sz="1600" b="1" dirty="0">
              <a:solidFill>
                <a:schemeClr val="bg1"/>
              </a:solidFill>
              <a:latin typeface="Times New Roman" pitchFamily="18" charset="0"/>
              <a:cs typeface="Times New Roman" pitchFamily="18" charset="0"/>
            </a:endParaRPr>
          </a:p>
        </p:txBody>
      </p:sp>
      <p:sp>
        <p:nvSpPr>
          <p:cNvPr id="7" name="TextBox 6"/>
          <p:cNvSpPr txBox="1"/>
          <p:nvPr/>
        </p:nvSpPr>
        <p:spPr>
          <a:xfrm>
            <a:off x="7215206" y="4500570"/>
            <a:ext cx="184731" cy="338554"/>
          </a:xfrm>
          <a:prstGeom prst="rect">
            <a:avLst/>
          </a:prstGeom>
          <a:noFill/>
        </p:spPr>
        <p:txBody>
          <a:bodyPr wrap="none" rtlCol="0">
            <a:spAutoFit/>
          </a:bodyPr>
          <a:lstStyle/>
          <a:p>
            <a:endParaRPr lang="ru-RU" sz="1600" b="1" dirty="0">
              <a:solidFill>
                <a:schemeClr val="bg1"/>
              </a:solidFill>
              <a:latin typeface="Times New Roman" pitchFamily="18" charset="0"/>
              <a:cs typeface="Times New Roman" pitchFamily="18" charset="0"/>
            </a:endParaRPr>
          </a:p>
        </p:txBody>
      </p:sp>
      <p:sp>
        <p:nvSpPr>
          <p:cNvPr id="8" name="TextBox 7"/>
          <p:cNvSpPr txBox="1"/>
          <p:nvPr/>
        </p:nvSpPr>
        <p:spPr>
          <a:xfrm>
            <a:off x="4389424" y="6143644"/>
            <a:ext cx="235962" cy="338554"/>
          </a:xfrm>
          <a:prstGeom prst="rect">
            <a:avLst/>
          </a:prstGeom>
          <a:noFill/>
        </p:spPr>
        <p:txBody>
          <a:bodyPr wrap="none" rtlCol="0">
            <a:spAutoFit/>
          </a:bodyPr>
          <a:lstStyle/>
          <a:p>
            <a:pPr algn="ctr"/>
            <a:r>
              <a:rPr lang="ru-RU" sz="1600" dirty="0" smtClean="0">
                <a:latin typeface="Times New Roman" pitchFamily="18" charset="0"/>
                <a:cs typeface="Times New Roman" pitchFamily="18" charset="0"/>
              </a:rPr>
              <a:t>.</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428596" y="357166"/>
            <a:ext cx="8215370" cy="2554545"/>
          </a:xfrm>
          <a:prstGeom prst="rect">
            <a:avLst/>
          </a:prstGeom>
        </p:spPr>
        <p:txBody>
          <a:bodyPr wrap="square">
            <a:spAutoFit/>
          </a:bodyPr>
          <a:lstStyle/>
          <a:p>
            <a:pPr algn="just"/>
            <a:r>
              <a:rPr lang="en-US" sz="2000" dirty="0" smtClean="0">
                <a:solidFill>
                  <a:schemeClr val="tx1">
                    <a:lumMod val="95000"/>
                    <a:lumOff val="5000"/>
                  </a:schemeClr>
                </a:solidFill>
                <a:latin typeface="Times New Roman" pitchFamily="18" charset="0"/>
                <a:cs typeface="Times New Roman" pitchFamily="18" charset="0"/>
              </a:rPr>
              <a:t>By 1916, Charlie Chaplin had what was probably the best-known face in the world. </a:t>
            </a:r>
            <a:endParaRPr lang="ru-RU" sz="2000" dirty="0" smtClean="0">
              <a:solidFill>
                <a:schemeClr val="tx1">
                  <a:lumMod val="95000"/>
                  <a:lumOff val="5000"/>
                </a:schemeClr>
              </a:solidFill>
              <a:latin typeface="Times New Roman" pitchFamily="18" charset="0"/>
              <a:cs typeface="Times New Roman" pitchFamily="18" charset="0"/>
            </a:endParaRPr>
          </a:p>
          <a:p>
            <a:pPr algn="just"/>
            <a:r>
              <a:rPr lang="en-US" sz="2000" dirty="0" smtClean="0">
                <a:solidFill>
                  <a:schemeClr val="tx1">
                    <a:lumMod val="95000"/>
                    <a:lumOff val="5000"/>
                  </a:schemeClr>
                </a:solidFill>
                <a:latin typeface="Times New Roman" pitchFamily="18" charset="0"/>
                <a:cs typeface="Times New Roman" pitchFamily="18" charset="0"/>
              </a:rPr>
              <a:t>The public transformed him from a star into a mythic figure.</a:t>
            </a:r>
            <a:r>
              <a:rPr lang="ru-RU" sz="2000" dirty="0" smtClean="0">
                <a:solidFill>
                  <a:schemeClr val="tx1">
                    <a:lumMod val="95000"/>
                    <a:lumOff val="5000"/>
                  </a:schemeClr>
                </a:solidFill>
                <a:latin typeface="Times New Roman" pitchFamily="18" charset="0"/>
                <a:cs typeface="Times New Roman" pitchFamily="18" charset="0"/>
              </a:rPr>
              <a:t>С</a:t>
            </a:r>
            <a:r>
              <a:rPr lang="en-US" sz="2000" dirty="0" err="1" smtClean="0">
                <a:solidFill>
                  <a:schemeClr val="tx1">
                    <a:lumMod val="95000"/>
                    <a:lumOff val="5000"/>
                  </a:schemeClr>
                </a:solidFill>
                <a:latin typeface="Times New Roman" pitchFamily="18" charset="0"/>
                <a:cs typeface="Times New Roman" pitchFamily="18" charset="0"/>
              </a:rPr>
              <a:t>artoons</a:t>
            </a:r>
            <a:r>
              <a:rPr lang="en-US" sz="2000" dirty="0" smtClean="0">
                <a:solidFill>
                  <a:schemeClr val="tx1">
                    <a:lumMod val="95000"/>
                    <a:lumOff val="5000"/>
                  </a:schemeClr>
                </a:solidFill>
                <a:latin typeface="Times New Roman" pitchFamily="18" charset="0"/>
                <a:cs typeface="Times New Roman" pitchFamily="18" charset="0"/>
              </a:rPr>
              <a:t>, poems and comic strips under the</a:t>
            </a:r>
            <a:r>
              <a:rPr lang="ru-RU" sz="2000" dirty="0" smtClean="0">
                <a:solidFill>
                  <a:schemeClr val="tx1">
                    <a:lumMod val="95000"/>
                    <a:lumOff val="5000"/>
                  </a:schemeClr>
                </a:solidFill>
                <a:latin typeface="Times New Roman" pitchFamily="18" charset="0"/>
                <a:cs typeface="Times New Roman" pitchFamily="18" charset="0"/>
              </a:rPr>
              <a:t> </a:t>
            </a:r>
            <a:r>
              <a:rPr lang="en-US" sz="2000" dirty="0" smtClean="0">
                <a:solidFill>
                  <a:schemeClr val="tx1">
                    <a:lumMod val="95000"/>
                    <a:lumOff val="5000"/>
                  </a:schemeClr>
                </a:solidFill>
                <a:latin typeface="Times New Roman" pitchFamily="18" charset="0"/>
                <a:cs typeface="Times New Roman" pitchFamily="18" charset="0"/>
              </a:rPr>
              <a:t>Chaplin name appeared in newspapers. </a:t>
            </a:r>
            <a:endParaRPr lang="ru-RU" sz="2000" dirty="0" smtClean="0">
              <a:solidFill>
                <a:schemeClr val="tx1">
                  <a:lumMod val="95000"/>
                  <a:lumOff val="5000"/>
                </a:schemeClr>
              </a:solidFill>
              <a:latin typeface="Times New Roman" pitchFamily="18" charset="0"/>
              <a:cs typeface="Times New Roman" pitchFamily="18" charset="0"/>
            </a:endParaRPr>
          </a:p>
          <a:p>
            <a:pPr algn="just"/>
            <a:r>
              <a:rPr lang="en-US" sz="2000" dirty="0" smtClean="0">
                <a:solidFill>
                  <a:schemeClr val="tx1">
                    <a:lumMod val="95000"/>
                    <a:lumOff val="5000"/>
                  </a:schemeClr>
                </a:solidFill>
                <a:latin typeface="Times New Roman" pitchFamily="18" charset="0"/>
                <a:cs typeface="Times New Roman" pitchFamily="18" charset="0"/>
              </a:rPr>
              <a:t>Chaplin </a:t>
            </a:r>
          </a:p>
          <a:p>
            <a:pPr algn="just"/>
            <a:r>
              <a:rPr lang="en-US" sz="2000" dirty="0" smtClean="0">
                <a:solidFill>
                  <a:schemeClr val="tx1">
                    <a:lumMod val="95000"/>
                    <a:lumOff val="5000"/>
                  </a:schemeClr>
                </a:solidFill>
                <a:latin typeface="Times New Roman" pitchFamily="18" charset="0"/>
                <a:cs typeface="Times New Roman" pitchFamily="18" charset="0"/>
              </a:rPr>
              <a:t>dolls, toys and boots were manufactured. This little man made the whole world laugh with his</a:t>
            </a:r>
            <a:r>
              <a:rPr lang="ru-RU" sz="2000" dirty="0" smtClean="0">
                <a:solidFill>
                  <a:schemeClr val="tx1">
                    <a:lumMod val="95000"/>
                    <a:lumOff val="5000"/>
                  </a:schemeClr>
                </a:solidFill>
                <a:latin typeface="Times New Roman" pitchFamily="18" charset="0"/>
                <a:cs typeface="Times New Roman" pitchFamily="18" charset="0"/>
              </a:rPr>
              <a:t> </a:t>
            </a:r>
            <a:r>
              <a:rPr lang="en-US" sz="2000" dirty="0" smtClean="0">
                <a:solidFill>
                  <a:schemeClr val="tx1">
                    <a:lumMod val="95000"/>
                    <a:lumOff val="5000"/>
                  </a:schemeClr>
                </a:solidFill>
                <a:latin typeface="Times New Roman" pitchFamily="18" charset="0"/>
                <a:cs typeface="Times New Roman" pitchFamily="18" charset="0"/>
              </a:rPr>
              <a:t>films. </a:t>
            </a:r>
            <a:endParaRPr lang="ru-RU" sz="2000" dirty="0" smtClean="0">
              <a:solidFill>
                <a:schemeClr val="tx1">
                  <a:lumMod val="95000"/>
                  <a:lumOff val="5000"/>
                </a:schemeClr>
              </a:solidFill>
              <a:latin typeface="Times New Roman" pitchFamily="18" charset="0"/>
              <a:cs typeface="Times New Roman" pitchFamily="18" charset="0"/>
            </a:endParaRPr>
          </a:p>
          <a:p>
            <a:pPr algn="just"/>
            <a:r>
              <a:rPr lang="en-US" sz="2000" dirty="0" smtClean="0">
                <a:solidFill>
                  <a:schemeClr val="tx1">
                    <a:lumMod val="95000"/>
                    <a:lumOff val="5000"/>
                  </a:schemeClr>
                </a:solidFill>
                <a:latin typeface="Times New Roman" pitchFamily="18" charset="0"/>
                <a:cs typeface="Times New Roman" pitchFamily="18" charset="0"/>
              </a:rPr>
              <a:t>Like many silent film stars, he didn’t</a:t>
            </a:r>
            <a:r>
              <a:rPr lang="ru-RU" sz="2000" dirty="0" smtClean="0">
                <a:solidFill>
                  <a:schemeClr val="tx1">
                    <a:lumMod val="95000"/>
                    <a:lumOff val="5000"/>
                  </a:schemeClr>
                </a:solidFill>
                <a:latin typeface="Times New Roman" pitchFamily="18" charset="0"/>
                <a:cs typeface="Times New Roman" pitchFamily="18" charset="0"/>
              </a:rPr>
              <a:t> </a:t>
            </a:r>
            <a:r>
              <a:rPr lang="en-US" sz="2000" dirty="0" smtClean="0">
                <a:solidFill>
                  <a:schemeClr val="tx1">
                    <a:lumMod val="95000"/>
                    <a:lumOff val="5000"/>
                  </a:schemeClr>
                </a:solidFill>
                <a:latin typeface="Times New Roman" pitchFamily="18" charset="0"/>
                <a:cs typeface="Times New Roman" pitchFamily="18" charset="0"/>
              </a:rPr>
              <a:t>succeed in “talkies”. </a:t>
            </a:r>
            <a:endParaRPr lang="ru-RU" sz="2000" dirty="0">
              <a:solidFill>
                <a:schemeClr val="tx1">
                  <a:lumMod val="95000"/>
                  <a:lumOff val="5000"/>
                </a:schemeClr>
              </a:solidFill>
              <a:latin typeface="Times New Roman" pitchFamily="18" charset="0"/>
              <a:cs typeface="Times New Roman" pitchFamily="18" charset="0"/>
            </a:endParaRPr>
          </a:p>
        </p:txBody>
      </p:sp>
      <p:pic>
        <p:nvPicPr>
          <p:cNvPr id="3" name="Picture 4" descr="C:\Users\Ольга\Desktop\КИНО\Чарли Чаплин в фильме «Банк» (1915)..bmp"/>
          <p:cNvPicPr>
            <a:picLocks noChangeAspect="1" noChangeArrowheads="1"/>
          </p:cNvPicPr>
          <p:nvPr/>
        </p:nvPicPr>
        <p:blipFill>
          <a:blip r:embed="rId2"/>
          <a:srcRect r="-231" b="21296"/>
          <a:stretch>
            <a:fillRect/>
          </a:stretch>
        </p:blipFill>
        <p:spPr bwMode="auto">
          <a:xfrm>
            <a:off x="1643042" y="3143248"/>
            <a:ext cx="5740253" cy="3364976"/>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5857884" y="3357562"/>
            <a:ext cx="3071834" cy="2862322"/>
          </a:xfrm>
          <a:prstGeom prst="rect">
            <a:avLst/>
          </a:prstGeom>
        </p:spPr>
        <p:txBody>
          <a:bodyPr wrap="square">
            <a:spAutoFit/>
          </a:bodyPr>
          <a:lstStyle/>
          <a:p>
            <a:pPr algn="just"/>
            <a:r>
              <a:rPr lang="en-US" sz="2000" b="1" dirty="0" smtClean="0">
                <a:solidFill>
                  <a:schemeClr val="tx1">
                    <a:lumMod val="95000"/>
                    <a:lumOff val="5000"/>
                  </a:schemeClr>
                </a:solidFill>
                <a:latin typeface="Times New Roman" pitchFamily="18" charset="0"/>
                <a:cs typeface="Times New Roman" pitchFamily="18" charset="0"/>
              </a:rPr>
              <a:t>In 1911, the first studio was opened in Hollywood, Los Angeles. </a:t>
            </a:r>
          </a:p>
          <a:p>
            <a:pPr algn="just"/>
            <a:r>
              <a:rPr lang="en-US" sz="2000" b="1" dirty="0" smtClean="0">
                <a:solidFill>
                  <a:schemeClr val="tx1">
                    <a:lumMod val="95000"/>
                    <a:lumOff val="5000"/>
                  </a:schemeClr>
                </a:solidFill>
                <a:latin typeface="Times New Roman" pitchFamily="18" charset="0"/>
                <a:cs typeface="Times New Roman" pitchFamily="18" charset="0"/>
              </a:rPr>
              <a:t>It became the Film-making capital of the world. </a:t>
            </a:r>
          </a:p>
          <a:p>
            <a:pPr algn="just"/>
            <a:r>
              <a:rPr lang="en-US" sz="2000" b="1" dirty="0" smtClean="0">
                <a:solidFill>
                  <a:schemeClr val="tx1">
                    <a:lumMod val="95000"/>
                    <a:lumOff val="5000"/>
                  </a:schemeClr>
                </a:solidFill>
                <a:latin typeface="Times New Roman" pitchFamily="18" charset="0"/>
                <a:cs typeface="Times New Roman" pitchFamily="18" charset="0"/>
              </a:rPr>
              <a:t>By the 1920s, 80 percent of world films were Produced in Hollywood.</a:t>
            </a:r>
            <a:endParaRPr lang="ru-RU" sz="2000" b="1" dirty="0">
              <a:solidFill>
                <a:schemeClr val="tx1">
                  <a:lumMod val="95000"/>
                  <a:lumOff val="5000"/>
                </a:schemeClr>
              </a:solidFill>
              <a:latin typeface="Times New Roman" pitchFamily="18" charset="0"/>
              <a:cs typeface="Times New Roman" pitchFamily="18" charset="0"/>
            </a:endParaRPr>
          </a:p>
        </p:txBody>
      </p:sp>
      <p:pic>
        <p:nvPicPr>
          <p:cNvPr id="5" name="Picture 7" descr="кино (фото звезд) 009"/>
          <p:cNvPicPr>
            <a:picLocks noChangeAspect="1" noChangeArrowheads="1"/>
          </p:cNvPicPr>
          <p:nvPr/>
        </p:nvPicPr>
        <p:blipFill>
          <a:blip r:embed="rId2">
            <a:lum bright="-6000" contrast="18000"/>
          </a:blip>
          <a:srcRect l="4703" t="8611" r="1550" b="9334"/>
          <a:stretch>
            <a:fillRect/>
          </a:stretch>
        </p:blipFill>
        <p:spPr bwMode="auto">
          <a:xfrm>
            <a:off x="214282" y="3192494"/>
            <a:ext cx="5429288" cy="3394053"/>
          </a:xfrm>
          <a:prstGeom prst="rect">
            <a:avLst/>
          </a:prstGeom>
          <a:ln>
            <a:noFill/>
          </a:ln>
          <a:effectLst>
            <a:softEdge rad="112500"/>
          </a:effectLst>
        </p:spPr>
      </p:pic>
      <p:pic>
        <p:nvPicPr>
          <p:cNvPr id="6" name="Рисунок 5" descr="hollywood"/>
          <p:cNvPicPr/>
          <p:nvPr/>
        </p:nvPicPr>
        <p:blipFill>
          <a:blip r:embed="rId3"/>
          <a:srcRect/>
          <a:stretch>
            <a:fillRect/>
          </a:stretch>
        </p:blipFill>
        <p:spPr bwMode="auto">
          <a:xfrm>
            <a:off x="2857488" y="214290"/>
            <a:ext cx="5857916" cy="307181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00FF">
            <a:alpha val="40000"/>
          </a:srgbClr>
        </a:solidFill>
        <a:effectLst/>
      </p:bgPr>
    </p:bg>
    <p:spTree>
      <p:nvGrpSpPr>
        <p:cNvPr id="1" name=""/>
        <p:cNvGrpSpPr/>
        <p:nvPr/>
      </p:nvGrpSpPr>
      <p:grpSpPr>
        <a:xfrm>
          <a:off x="0" y="0"/>
          <a:ext cx="0" cy="0"/>
          <a:chOff x="0" y="0"/>
          <a:chExt cx="0" cy="0"/>
        </a:xfrm>
      </p:grpSpPr>
      <p:sp>
        <p:nvSpPr>
          <p:cNvPr id="2" name="Прямоугольник 1"/>
          <p:cNvSpPr/>
          <p:nvPr/>
        </p:nvSpPr>
        <p:spPr>
          <a:xfrm>
            <a:off x="428596" y="428604"/>
            <a:ext cx="8215370" cy="1477328"/>
          </a:xfrm>
          <a:prstGeom prst="rect">
            <a:avLst/>
          </a:prstGeom>
        </p:spPr>
        <p:txBody>
          <a:bodyPr wrap="square">
            <a:spAutoFit/>
          </a:bodyPr>
          <a:lstStyle/>
          <a:p>
            <a:pPr algn="just"/>
            <a:r>
              <a:rPr lang="en-US" b="1" dirty="0" smtClean="0">
                <a:solidFill>
                  <a:schemeClr val="tx1">
                    <a:lumMod val="95000"/>
                    <a:lumOff val="5000"/>
                  </a:schemeClr>
                </a:solidFill>
                <a:latin typeface="Times New Roman" pitchFamily="18" charset="0"/>
                <a:cs typeface="Times New Roman" pitchFamily="18" charset="0"/>
              </a:rPr>
              <a:t>Marilyn Monroe was a perfect example of a Hollywood studio star. Her great beauty made</a:t>
            </a:r>
            <a:r>
              <a:rPr lang="ru-RU" b="1" dirty="0" smtClean="0">
                <a:solidFill>
                  <a:schemeClr val="tx1">
                    <a:lumMod val="95000"/>
                    <a:lumOff val="5000"/>
                  </a:schemeClr>
                </a:solidFill>
                <a:latin typeface="Times New Roman" pitchFamily="18" charset="0"/>
                <a:cs typeface="Times New Roman" pitchFamily="18" charset="0"/>
              </a:rPr>
              <a:t> </a:t>
            </a:r>
            <a:r>
              <a:rPr lang="en-US" b="1" dirty="0" smtClean="0">
                <a:solidFill>
                  <a:schemeClr val="tx1">
                    <a:lumMod val="95000"/>
                    <a:lumOff val="5000"/>
                  </a:schemeClr>
                </a:solidFill>
                <a:latin typeface="Times New Roman" pitchFamily="18" charset="0"/>
                <a:cs typeface="Times New Roman" pitchFamily="18" charset="0"/>
              </a:rPr>
              <a:t>her a world-famous sex symbol. But in spite of</a:t>
            </a:r>
            <a:r>
              <a:rPr lang="ru-RU" b="1" dirty="0" smtClean="0">
                <a:solidFill>
                  <a:schemeClr val="tx1">
                    <a:lumMod val="95000"/>
                    <a:lumOff val="5000"/>
                  </a:schemeClr>
                </a:solidFill>
                <a:latin typeface="Times New Roman" pitchFamily="18" charset="0"/>
                <a:cs typeface="Times New Roman" pitchFamily="18" charset="0"/>
              </a:rPr>
              <a:t> </a:t>
            </a:r>
            <a:r>
              <a:rPr lang="en-US" b="1" dirty="0" smtClean="0">
                <a:solidFill>
                  <a:schemeClr val="tx1">
                    <a:lumMod val="95000"/>
                    <a:lumOff val="5000"/>
                  </a:schemeClr>
                </a:solidFill>
                <a:latin typeface="Times New Roman" pitchFamily="18" charset="0"/>
                <a:cs typeface="Times New Roman" pitchFamily="18" charset="0"/>
              </a:rPr>
              <a:t>her success in films, Monroe had a tragic life. </a:t>
            </a:r>
            <a:r>
              <a:rPr lang="ru-RU" b="1" dirty="0" smtClean="0">
                <a:solidFill>
                  <a:schemeClr val="tx1">
                    <a:lumMod val="95000"/>
                    <a:lumOff val="5000"/>
                  </a:schemeClr>
                </a:solidFill>
                <a:latin typeface="Times New Roman" pitchFamily="18" charset="0"/>
                <a:cs typeface="Times New Roman" pitchFamily="18" charset="0"/>
              </a:rPr>
              <a:t> </a:t>
            </a:r>
            <a:r>
              <a:rPr lang="en-US" b="1" dirty="0" smtClean="0">
                <a:solidFill>
                  <a:schemeClr val="tx1">
                    <a:lumMod val="95000"/>
                    <a:lumOff val="5000"/>
                  </a:schemeClr>
                </a:solidFill>
                <a:latin typeface="Times New Roman" pitchFamily="18" charset="0"/>
                <a:cs typeface="Times New Roman" pitchFamily="18" charset="0"/>
              </a:rPr>
              <a:t>She died at the age of 36 from an overdose of sleeping pills. Since her death she has become</a:t>
            </a:r>
            <a:r>
              <a:rPr lang="ru-RU" b="1" dirty="0" smtClean="0">
                <a:solidFill>
                  <a:schemeClr val="tx1">
                    <a:lumMod val="95000"/>
                    <a:lumOff val="5000"/>
                  </a:schemeClr>
                </a:solidFill>
                <a:latin typeface="Times New Roman" pitchFamily="18" charset="0"/>
                <a:cs typeface="Times New Roman" pitchFamily="18" charset="0"/>
              </a:rPr>
              <a:t> </a:t>
            </a:r>
            <a:r>
              <a:rPr lang="en-US" b="1" dirty="0" smtClean="0">
                <a:solidFill>
                  <a:schemeClr val="tx1">
                    <a:lumMod val="95000"/>
                    <a:lumOff val="5000"/>
                  </a:schemeClr>
                </a:solidFill>
                <a:latin typeface="Times New Roman" pitchFamily="18" charset="0"/>
                <a:cs typeface="Times New Roman" pitchFamily="18" charset="0"/>
              </a:rPr>
              <a:t>one of the most written-about film stars in </a:t>
            </a:r>
          </a:p>
          <a:p>
            <a:pPr algn="just"/>
            <a:r>
              <a:rPr lang="en-US" b="1" dirty="0" smtClean="0">
                <a:solidFill>
                  <a:schemeClr val="tx1">
                    <a:lumMod val="95000"/>
                    <a:lumOff val="5000"/>
                  </a:schemeClr>
                </a:solidFill>
                <a:latin typeface="Times New Roman" pitchFamily="18" charset="0"/>
                <a:cs typeface="Times New Roman" pitchFamily="18" charset="0"/>
              </a:rPr>
              <a:t>history.</a:t>
            </a:r>
            <a:endParaRPr lang="ru-RU" b="1" dirty="0">
              <a:solidFill>
                <a:schemeClr val="tx1">
                  <a:lumMod val="95000"/>
                  <a:lumOff val="5000"/>
                </a:schemeClr>
              </a:solidFill>
              <a:latin typeface="Times New Roman" pitchFamily="18" charset="0"/>
              <a:cs typeface="Times New Roman" pitchFamily="18" charset="0"/>
            </a:endParaRPr>
          </a:p>
        </p:txBody>
      </p:sp>
      <p:pic>
        <p:nvPicPr>
          <p:cNvPr id="4098" name="Picture 2" descr="C:\Users\Ольга\Desktop\екнкен.jpeg"/>
          <p:cNvPicPr>
            <a:picLocks noChangeAspect="1" noChangeArrowheads="1"/>
          </p:cNvPicPr>
          <p:nvPr/>
        </p:nvPicPr>
        <p:blipFill>
          <a:blip r:embed="rId2"/>
          <a:srcRect/>
          <a:stretch>
            <a:fillRect/>
          </a:stretch>
        </p:blipFill>
        <p:spPr bwMode="auto">
          <a:xfrm>
            <a:off x="3143240" y="2214553"/>
            <a:ext cx="2214578" cy="3321867"/>
          </a:xfrm>
          <a:prstGeom prst="rect">
            <a:avLst/>
          </a:prstGeom>
          <a:noFill/>
        </p:spPr>
      </p:pic>
      <p:pic>
        <p:nvPicPr>
          <p:cNvPr id="4100" name="Picture 4" descr="C:\Users\Ольга\Desktop\епукеп.jpeg"/>
          <p:cNvPicPr>
            <a:picLocks noChangeAspect="1" noChangeArrowheads="1"/>
          </p:cNvPicPr>
          <p:nvPr/>
        </p:nvPicPr>
        <p:blipFill>
          <a:blip r:embed="rId3"/>
          <a:srcRect/>
          <a:stretch>
            <a:fillRect/>
          </a:stretch>
        </p:blipFill>
        <p:spPr bwMode="auto">
          <a:xfrm>
            <a:off x="285720" y="1928803"/>
            <a:ext cx="2098849" cy="2786082"/>
          </a:xfrm>
          <a:prstGeom prst="rect">
            <a:avLst/>
          </a:prstGeom>
          <a:noFill/>
        </p:spPr>
      </p:pic>
      <p:pic>
        <p:nvPicPr>
          <p:cNvPr id="4101" name="Picture 5" descr="C:\Users\Ольга\Desktop\руренр.jpeg"/>
          <p:cNvPicPr>
            <a:picLocks noChangeAspect="1" noChangeArrowheads="1"/>
          </p:cNvPicPr>
          <p:nvPr/>
        </p:nvPicPr>
        <p:blipFill>
          <a:blip r:embed="rId4"/>
          <a:srcRect r="18919"/>
          <a:stretch>
            <a:fillRect/>
          </a:stretch>
        </p:blipFill>
        <p:spPr bwMode="auto">
          <a:xfrm>
            <a:off x="5286380" y="4071942"/>
            <a:ext cx="2084829" cy="2554146"/>
          </a:xfrm>
          <a:prstGeom prst="rect">
            <a:avLst/>
          </a:prstGeom>
          <a:noFill/>
        </p:spPr>
      </p:pic>
      <p:pic>
        <p:nvPicPr>
          <p:cNvPr id="4102" name="Picture 6" descr="C:\Users\Ольга\Desktop\апрвар.jpeg"/>
          <p:cNvPicPr>
            <a:picLocks noChangeAspect="1" noChangeArrowheads="1"/>
          </p:cNvPicPr>
          <p:nvPr/>
        </p:nvPicPr>
        <p:blipFill>
          <a:blip r:embed="rId5"/>
          <a:srcRect/>
          <a:stretch>
            <a:fillRect/>
          </a:stretch>
        </p:blipFill>
        <p:spPr bwMode="auto">
          <a:xfrm>
            <a:off x="6500826" y="1857364"/>
            <a:ext cx="2483661" cy="2500330"/>
          </a:xfrm>
          <a:prstGeom prst="rect">
            <a:avLst/>
          </a:prstGeom>
          <a:noFill/>
        </p:spPr>
      </p:pic>
      <p:pic>
        <p:nvPicPr>
          <p:cNvPr id="4099" name="Picture 3" descr="C:\Users\Ольга\Desktop\i.jpeg"/>
          <p:cNvPicPr>
            <a:picLocks noChangeAspect="1" noChangeArrowheads="1"/>
          </p:cNvPicPr>
          <p:nvPr/>
        </p:nvPicPr>
        <p:blipFill>
          <a:blip r:embed="rId6"/>
          <a:srcRect l="25000" t="-6637" r="24999"/>
          <a:stretch>
            <a:fillRect/>
          </a:stretch>
        </p:blipFill>
        <p:spPr bwMode="auto">
          <a:xfrm>
            <a:off x="1857356" y="3786190"/>
            <a:ext cx="1785950" cy="286940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05vd0036.avi">
            <a:hlinkClick r:id="" action="ppaction://media"/>
          </p:cNvPr>
          <p:cNvPicPr>
            <a:picLocks noRot="1" noChangeAspect="1"/>
          </p:cNvPicPr>
          <p:nvPr>
            <a:videoFile r:link="rId1"/>
          </p:nvPr>
        </p:nvPicPr>
        <p:blipFill>
          <a:blip r:embed="rId3"/>
          <a:stretch>
            <a:fillRect/>
          </a:stretch>
        </p:blipFill>
        <p:spPr>
          <a:xfrm>
            <a:off x="1357290" y="1000108"/>
            <a:ext cx="6143668" cy="4607751"/>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20000">
                <p:cTn id="7" fill="remove"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500034" y="357166"/>
            <a:ext cx="8286808" cy="1938992"/>
          </a:xfrm>
          <a:prstGeom prst="rect">
            <a:avLst/>
          </a:prstGeom>
        </p:spPr>
        <p:txBody>
          <a:bodyPr wrap="square">
            <a:spAutoFit/>
          </a:bodyPr>
          <a:lstStyle/>
          <a:p>
            <a:r>
              <a:rPr lang="en-US" sz="2400" dirty="0" smtClean="0">
                <a:latin typeface="Times New Roman" pitchFamily="18" charset="0"/>
                <a:cs typeface="Times New Roman" pitchFamily="18" charset="0"/>
              </a:rPr>
              <a:t>The twentieth century may be called the century of film making. Cinema plays an important role in the life of any society. It is an available popular form of art. Lots of people find going to the cinema one of the best ways of spending their leisure time. But not everyone knows when and how cinematography appeared.</a:t>
            </a:r>
            <a:endParaRPr lang="ru-RU" sz="2400" dirty="0">
              <a:latin typeface="Times New Roman" pitchFamily="18" charset="0"/>
              <a:cs typeface="Times New Roman" pitchFamily="18" charset="0"/>
            </a:endParaRPr>
          </a:p>
        </p:txBody>
      </p:sp>
      <p:pic>
        <p:nvPicPr>
          <p:cNvPr id="4" name="Рисунок 16" descr="img_16"/>
          <p:cNvPicPr>
            <a:picLocks noChangeAspect="1" noChangeArrowheads="1"/>
          </p:cNvPicPr>
          <p:nvPr/>
        </p:nvPicPr>
        <p:blipFill>
          <a:blip r:embed="rId2"/>
          <a:srcRect l="2740" t="3774" r="9588" b="11320"/>
          <a:stretch>
            <a:fillRect/>
          </a:stretch>
        </p:blipFill>
        <p:spPr bwMode="auto">
          <a:xfrm>
            <a:off x="1571604" y="2357430"/>
            <a:ext cx="6000792" cy="421930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Cabaret.avi">
            <a:hlinkClick r:id="" action="ppaction://media"/>
          </p:cNvPr>
          <p:cNvPicPr>
            <a:picLocks noRot="1" noChangeAspect="1"/>
          </p:cNvPicPr>
          <p:nvPr>
            <a:videoFile r:link="rId1"/>
          </p:nvPr>
        </p:nvPicPr>
        <p:blipFill>
          <a:blip r:embed="rId3"/>
          <a:stretch>
            <a:fillRect/>
          </a:stretch>
        </p:blipFill>
        <p:spPr>
          <a:xfrm>
            <a:off x="1142976" y="1142984"/>
            <a:ext cx="6762796" cy="5072098"/>
          </a:xfrm>
          <a:prstGeom prst="rect">
            <a:avLst/>
          </a:prstGeom>
        </p:spPr>
      </p:pic>
      <p:sp>
        <p:nvSpPr>
          <p:cNvPr id="3" name="Прямоугольник 2"/>
          <p:cNvSpPr/>
          <p:nvPr/>
        </p:nvSpPr>
        <p:spPr>
          <a:xfrm>
            <a:off x="428596" y="285728"/>
            <a:ext cx="8286808" cy="707886"/>
          </a:xfrm>
          <a:prstGeom prst="rect">
            <a:avLst/>
          </a:prstGeom>
        </p:spPr>
        <p:txBody>
          <a:bodyPr wrap="square">
            <a:spAutoFit/>
          </a:bodyPr>
          <a:lstStyle/>
          <a:p>
            <a:pPr algn="ctr"/>
            <a:r>
              <a:rPr lang="en-US" sz="2000" b="1" noProof="1" smtClean="0">
                <a:solidFill>
                  <a:schemeClr val="bg1"/>
                </a:solidFill>
                <a:latin typeface="Times New Roman" pitchFamily="18" charset="0"/>
              </a:rPr>
              <a:t>Color was used in only a minority of films until the 1950s; </a:t>
            </a:r>
            <a:endParaRPr lang="ru-RU" sz="2000" b="1" noProof="1" smtClean="0">
              <a:solidFill>
                <a:schemeClr val="bg1"/>
              </a:solidFill>
              <a:latin typeface="Times New Roman" pitchFamily="18" charset="0"/>
            </a:endParaRPr>
          </a:p>
          <a:p>
            <a:pPr algn="ctr"/>
            <a:r>
              <a:rPr lang="en-US" sz="2000" b="1" noProof="1" smtClean="0">
                <a:solidFill>
                  <a:schemeClr val="bg1"/>
                </a:solidFill>
                <a:latin typeface="Times New Roman" pitchFamily="18" charset="0"/>
              </a:rPr>
              <a:t>color movies had become the standard by the 1960s</a:t>
            </a:r>
            <a:r>
              <a:rPr lang="ru-RU" sz="2000" b="1" noProof="1" smtClean="0">
                <a:solidFill>
                  <a:schemeClr val="bg1"/>
                </a:solidFill>
                <a:latin typeface="Times New Roman" pitchFamily="18" charset="0"/>
              </a:rPr>
              <a:t>.</a:t>
            </a:r>
            <a:endParaRPr lang="en-US" sz="2000" b="1" noProof="1">
              <a:solidFill>
                <a:schemeClr val="bg1"/>
              </a:solidFill>
              <a:latin typeface="Times New Roman"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pic>
        <p:nvPicPr>
          <p:cNvPr id="4" name="Picture 4" descr="Matrix"/>
          <p:cNvPicPr>
            <a:picLocks noChangeAspect="1" noChangeArrowheads="1"/>
          </p:cNvPicPr>
          <p:nvPr/>
        </p:nvPicPr>
        <p:blipFill>
          <a:blip r:embed="rId2"/>
          <a:srcRect/>
          <a:stretch>
            <a:fillRect/>
          </a:stretch>
        </p:blipFill>
        <p:spPr>
          <a:xfrm>
            <a:off x="1071538" y="1285860"/>
            <a:ext cx="7143800" cy="5357850"/>
          </a:xfrm>
          <a:prstGeom prst="rect">
            <a:avLst/>
          </a:prstGeom>
          <a:ln>
            <a:noFill/>
          </a:ln>
          <a:effectLst>
            <a:softEdge rad="112500"/>
          </a:effectLst>
        </p:spPr>
      </p:pic>
      <p:sp>
        <p:nvSpPr>
          <p:cNvPr id="2" name="Прямоугольник 1"/>
          <p:cNvSpPr/>
          <p:nvPr/>
        </p:nvSpPr>
        <p:spPr>
          <a:xfrm>
            <a:off x="285720" y="142852"/>
            <a:ext cx="8572560" cy="1200329"/>
          </a:xfrm>
          <a:prstGeom prst="rect">
            <a:avLst/>
          </a:prstGeom>
        </p:spPr>
        <p:txBody>
          <a:bodyPr wrap="square">
            <a:spAutoFit/>
          </a:bodyPr>
          <a:lstStyle/>
          <a:p>
            <a:pPr algn="just">
              <a:lnSpc>
                <a:spcPct val="90000"/>
              </a:lnSpc>
            </a:pPr>
            <a:r>
              <a:rPr lang="en-US" sz="2000" b="1" noProof="1" smtClean="0">
                <a:latin typeface="Times New Roman" pitchFamily="18" charset="0"/>
              </a:rPr>
              <a:t>Popular blockbuster films, enhanced by computer graphic imagery, continued to attain unprecedented worldwide attention</a:t>
            </a:r>
            <a:r>
              <a:rPr lang="ru-RU" sz="2000" b="1" noProof="1" smtClean="0">
                <a:latin typeface="Times New Roman" pitchFamily="18" charset="0"/>
              </a:rPr>
              <a:t>.</a:t>
            </a:r>
            <a:endParaRPr lang="en-US" sz="2000" b="1" noProof="1" smtClean="0">
              <a:latin typeface="Times New Roman" pitchFamily="18" charset="0"/>
            </a:endParaRPr>
          </a:p>
          <a:p>
            <a:pPr algn="just">
              <a:lnSpc>
                <a:spcPct val="90000"/>
              </a:lnSpc>
            </a:pPr>
            <a:r>
              <a:rPr lang="en-US" sz="2000" b="1" noProof="1" smtClean="0">
                <a:latin typeface="Times New Roman" pitchFamily="18" charset="0"/>
              </a:rPr>
              <a:t>At the same time, films of artistic and cultural interest from throughout the world are available</a:t>
            </a:r>
            <a:r>
              <a:rPr lang="ru-RU" sz="2000" b="1" noProof="1" smtClean="0">
                <a:latin typeface="Times New Roman" pitchFamily="18" charset="0"/>
              </a:rPr>
              <a:t>.</a:t>
            </a:r>
            <a:endParaRPr lang="en-US" sz="2000" b="1" noProof="1">
              <a:latin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terminat.avi">
            <a:hlinkClick r:id="" action="ppaction://media"/>
          </p:cNvPr>
          <p:cNvPicPr>
            <a:picLocks noRot="1" noChangeAspect="1"/>
          </p:cNvPicPr>
          <p:nvPr>
            <a:videoFile r:link="rId1"/>
          </p:nvPr>
        </p:nvPicPr>
        <p:blipFill>
          <a:blip r:embed="rId3"/>
          <a:stretch>
            <a:fillRect/>
          </a:stretch>
        </p:blipFill>
        <p:spPr>
          <a:xfrm>
            <a:off x="1214414" y="857232"/>
            <a:ext cx="6643734" cy="4982801"/>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472518" cy="1143000"/>
          </a:xfrm>
        </p:spPr>
        <p:txBody>
          <a:bodyPr>
            <a:noAutofit/>
          </a:bodyPr>
          <a:lstStyle/>
          <a:p>
            <a:pPr eaLnBrk="1" hangingPunct="1"/>
            <a:r>
              <a:rPr lang="en-US" sz="2000" b="1" dirty="0" smtClean="0">
                <a:solidFill>
                  <a:schemeClr val="bg1"/>
                </a:solidFill>
                <a:latin typeface="Times New Roman" pitchFamily="18" charset="0"/>
                <a:cs typeface="Times New Roman" pitchFamily="18" charset="0"/>
              </a:rPr>
              <a:t>Look at the list of words and say which words are similar in Russian? </a:t>
            </a:r>
            <a:r>
              <a:rPr lang="ru-RU" sz="2000" b="1" dirty="0" smtClean="0">
                <a:solidFill>
                  <a:schemeClr val="bg1"/>
                </a:solidFill>
                <a:latin typeface="Times New Roman" pitchFamily="18" charset="0"/>
                <a:cs typeface="Times New Roman" pitchFamily="18" charset="0"/>
              </a:rPr>
              <a:t/>
            </a:r>
            <a:br>
              <a:rPr lang="ru-RU" sz="2000" b="1" dirty="0" smtClean="0">
                <a:solidFill>
                  <a:schemeClr val="bg1"/>
                </a:solidFill>
                <a:latin typeface="Times New Roman" pitchFamily="18" charset="0"/>
                <a:cs typeface="Times New Roman" pitchFamily="18" charset="0"/>
              </a:rPr>
            </a:br>
            <a:r>
              <a:rPr lang="en-US" sz="2000" b="1" dirty="0" smtClean="0">
                <a:solidFill>
                  <a:schemeClr val="bg1"/>
                </a:solidFill>
                <a:latin typeface="Times New Roman" pitchFamily="18" charset="0"/>
                <a:cs typeface="Times New Roman" pitchFamily="18" charset="0"/>
              </a:rPr>
              <a:t>And then make up as many word combinations with these words as you can</a:t>
            </a:r>
            <a:endParaRPr lang="ru-RU" sz="2000" b="1" dirty="0" smtClean="0">
              <a:solidFill>
                <a:schemeClr val="bg1"/>
              </a:solidFill>
              <a:latin typeface="Times New Roman" pitchFamily="18" charset="0"/>
              <a:cs typeface="Times New Roman" pitchFamily="18" charset="0"/>
            </a:endParaRPr>
          </a:p>
        </p:txBody>
      </p:sp>
      <p:sp>
        <p:nvSpPr>
          <p:cNvPr id="5123" name="Содержимое 7"/>
          <p:cNvSpPr>
            <a:spLocks noGrp="1"/>
          </p:cNvSpPr>
          <p:nvPr>
            <p:ph sz="half" idx="2"/>
          </p:nvPr>
        </p:nvSpPr>
        <p:spPr>
          <a:xfrm>
            <a:off x="1000100" y="1857364"/>
            <a:ext cx="2614602" cy="2786082"/>
          </a:xfrm>
        </p:spPr>
        <p:txBody>
          <a:bodyPr/>
          <a:lstStyle/>
          <a:p>
            <a:pPr algn="ctr" eaLnBrk="1" hangingPunct="1">
              <a:buNone/>
            </a:pPr>
            <a:r>
              <a:rPr lang="en-US" b="1" dirty="0" smtClean="0">
                <a:latin typeface="Times New Roman" pitchFamily="18" charset="0"/>
                <a:cs typeface="Times New Roman" pitchFamily="18" charset="0"/>
              </a:rPr>
              <a:t>Actor</a:t>
            </a:r>
          </a:p>
          <a:p>
            <a:pPr algn="ctr" eaLnBrk="1" hangingPunct="1">
              <a:buNone/>
            </a:pPr>
            <a:r>
              <a:rPr lang="en-US" b="1" dirty="0" smtClean="0">
                <a:latin typeface="Times New Roman" pitchFamily="18" charset="0"/>
                <a:cs typeface="Times New Roman" pitchFamily="18" charset="0"/>
              </a:rPr>
              <a:t>Actress</a:t>
            </a:r>
          </a:p>
          <a:p>
            <a:pPr algn="ctr" eaLnBrk="1" hangingPunct="1">
              <a:buNone/>
            </a:pPr>
            <a:r>
              <a:rPr lang="en-US" b="1" dirty="0" smtClean="0">
                <a:latin typeface="Times New Roman" pitchFamily="18" charset="0"/>
                <a:cs typeface="Times New Roman" pitchFamily="18" charset="0"/>
              </a:rPr>
              <a:t>Character</a:t>
            </a:r>
          </a:p>
          <a:p>
            <a:pPr algn="ctr" eaLnBrk="1" hangingPunct="1">
              <a:buNone/>
            </a:pPr>
            <a:r>
              <a:rPr lang="en-US" b="1" dirty="0" smtClean="0">
                <a:latin typeface="Times New Roman" pitchFamily="18" charset="0"/>
                <a:cs typeface="Times New Roman" pitchFamily="18" charset="0"/>
              </a:rPr>
              <a:t>Costumes</a:t>
            </a:r>
          </a:p>
          <a:p>
            <a:pPr algn="ctr" eaLnBrk="1" hangingPunct="1">
              <a:buNone/>
            </a:pPr>
            <a:r>
              <a:rPr lang="en-US" b="1" dirty="0" smtClean="0">
                <a:latin typeface="Times New Roman" pitchFamily="18" charset="0"/>
                <a:cs typeface="Times New Roman" pitchFamily="18" charset="0"/>
              </a:rPr>
              <a:t>Dialogues</a:t>
            </a:r>
          </a:p>
          <a:p>
            <a:pPr algn="ctr" eaLnBrk="1" hangingPunct="1">
              <a:buNone/>
            </a:pPr>
            <a:r>
              <a:rPr lang="en-US" b="1" dirty="0" smtClean="0">
                <a:latin typeface="Times New Roman" pitchFamily="18" charset="0"/>
                <a:cs typeface="Times New Roman" pitchFamily="18" charset="0"/>
              </a:rPr>
              <a:t>Situation</a:t>
            </a:r>
            <a:endParaRPr lang="ru-RU" b="1" dirty="0" smtClean="0">
              <a:latin typeface="Times New Roman" pitchFamily="18" charset="0"/>
              <a:cs typeface="Times New Roman" pitchFamily="18" charset="0"/>
            </a:endParaRPr>
          </a:p>
        </p:txBody>
      </p:sp>
      <p:sp>
        <p:nvSpPr>
          <p:cNvPr id="5124" name="Содержимое 9"/>
          <p:cNvSpPr>
            <a:spLocks noGrp="1"/>
          </p:cNvSpPr>
          <p:nvPr>
            <p:ph sz="quarter" idx="4"/>
          </p:nvPr>
        </p:nvSpPr>
        <p:spPr>
          <a:xfrm>
            <a:off x="5286380" y="1714488"/>
            <a:ext cx="2141553" cy="2857520"/>
          </a:xfrm>
        </p:spPr>
        <p:txBody>
          <a:bodyPr/>
          <a:lstStyle/>
          <a:p>
            <a:pPr algn="ctr" eaLnBrk="1" hangingPunct="1">
              <a:buNone/>
            </a:pPr>
            <a:r>
              <a:rPr lang="en-US" b="1" dirty="0" smtClean="0">
                <a:latin typeface="Times New Roman" pitchFamily="18" charset="0"/>
                <a:cs typeface="Times New Roman" pitchFamily="18" charset="0"/>
              </a:rPr>
              <a:t>Music</a:t>
            </a:r>
          </a:p>
          <a:p>
            <a:pPr algn="ctr" eaLnBrk="1" hangingPunct="1">
              <a:buNone/>
            </a:pPr>
            <a:r>
              <a:rPr lang="en-US" b="1" dirty="0" smtClean="0">
                <a:latin typeface="Times New Roman" pitchFamily="18" charset="0"/>
                <a:cs typeface="Times New Roman" pitchFamily="18" charset="0"/>
              </a:rPr>
              <a:t>Part</a:t>
            </a:r>
          </a:p>
          <a:p>
            <a:pPr algn="ctr" eaLnBrk="1" hangingPunct="1">
              <a:buNone/>
            </a:pPr>
            <a:r>
              <a:rPr lang="en-US" b="1" dirty="0" smtClean="0">
                <a:latin typeface="Times New Roman" pitchFamily="18" charset="0"/>
                <a:cs typeface="Times New Roman" pitchFamily="18" charset="0"/>
              </a:rPr>
              <a:t>Photography</a:t>
            </a:r>
          </a:p>
          <a:p>
            <a:pPr algn="ctr" eaLnBrk="1" hangingPunct="1">
              <a:buNone/>
            </a:pPr>
            <a:r>
              <a:rPr lang="en-US" b="1" dirty="0" smtClean="0">
                <a:latin typeface="Times New Roman" pitchFamily="18" charset="0"/>
                <a:cs typeface="Times New Roman" pitchFamily="18" charset="0"/>
              </a:rPr>
              <a:t>Plot</a:t>
            </a:r>
          </a:p>
          <a:p>
            <a:pPr algn="ctr" eaLnBrk="1" hangingPunct="1">
              <a:buNone/>
            </a:pPr>
            <a:r>
              <a:rPr lang="en-US" b="1" dirty="0" smtClean="0">
                <a:latin typeface="Times New Roman" pitchFamily="18" charset="0"/>
                <a:cs typeface="Times New Roman" pitchFamily="18" charset="0"/>
              </a:rPr>
              <a:t>Scene</a:t>
            </a:r>
          </a:p>
          <a:p>
            <a:pPr algn="ctr" eaLnBrk="1" hangingPunct="1">
              <a:buNone/>
            </a:pPr>
            <a:r>
              <a:rPr lang="en-US" b="1" dirty="0" smtClean="0">
                <a:latin typeface="Times New Roman" pitchFamily="18" charset="0"/>
                <a:cs typeface="Times New Roman" pitchFamily="18" charset="0"/>
              </a:rPr>
              <a:t>Special effects</a:t>
            </a:r>
            <a:endParaRPr lang="ru-RU" b="1" dirty="0" smtClean="0">
              <a:latin typeface="Times New Roman" pitchFamily="18" charset="0"/>
              <a:cs typeface="Times New Roman" pitchFamily="18" charset="0"/>
            </a:endParaRPr>
          </a:p>
        </p:txBody>
      </p:sp>
    </p:spTree>
  </p:cSld>
  <p:clrMapOvr>
    <a:masterClrMapping/>
  </p:clrMapOvr>
  <p:transition>
    <p:strips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13314" name="Заголовок 3"/>
          <p:cNvSpPr>
            <a:spLocks noGrp="1"/>
          </p:cNvSpPr>
          <p:nvPr>
            <p:ph type="title"/>
          </p:nvPr>
        </p:nvSpPr>
        <p:spPr>
          <a:xfrm>
            <a:off x="-142908" y="428604"/>
            <a:ext cx="9715568" cy="928694"/>
          </a:xfrm>
        </p:spPr>
        <p:txBody>
          <a:bodyPr>
            <a:normAutofit/>
          </a:bodyPr>
          <a:lstStyle/>
          <a:p>
            <a:pPr algn="ctr"/>
            <a:r>
              <a:rPr lang="en-US" b="1" dirty="0" smtClean="0">
                <a:solidFill>
                  <a:schemeClr val="accent6">
                    <a:lumMod val="60000"/>
                    <a:lumOff val="40000"/>
                  </a:schemeClr>
                </a:solidFill>
                <a:latin typeface="Times New Roman" pitchFamily="18" charset="0"/>
                <a:cs typeface="Times New Roman" pitchFamily="18" charset="0"/>
              </a:rPr>
              <a:t>Types of films</a:t>
            </a:r>
            <a:endParaRPr lang="ru-RU" b="1" dirty="0" smtClean="0">
              <a:solidFill>
                <a:schemeClr val="accent6">
                  <a:lumMod val="60000"/>
                  <a:lumOff val="40000"/>
                </a:schemeClr>
              </a:solidFill>
              <a:latin typeface="Times New Roman" pitchFamily="18" charset="0"/>
              <a:cs typeface="Times New Roman" pitchFamily="18" charset="0"/>
            </a:endParaRPr>
          </a:p>
        </p:txBody>
      </p:sp>
      <p:sp>
        <p:nvSpPr>
          <p:cNvPr id="13315" name="Содержимое 4"/>
          <p:cNvSpPr>
            <a:spLocks noGrp="1"/>
          </p:cNvSpPr>
          <p:nvPr>
            <p:ph sz="half" idx="1"/>
          </p:nvPr>
        </p:nvSpPr>
        <p:spPr>
          <a:xfrm>
            <a:off x="857224" y="1571612"/>
            <a:ext cx="3071834" cy="3214710"/>
          </a:xfrm>
        </p:spPr>
        <p:txBody>
          <a:bodyPr>
            <a:normAutofit fontScale="92500" lnSpcReduction="20000"/>
          </a:bodyPr>
          <a:lstStyle/>
          <a:p>
            <a:pPr>
              <a:buNone/>
            </a:pPr>
            <a:r>
              <a:rPr lang="en-US" b="1" dirty="0" smtClean="0">
                <a:latin typeface="Times New Roman" pitchFamily="18" charset="0"/>
                <a:cs typeface="Times New Roman" pitchFamily="18" charset="0"/>
              </a:rPr>
              <a:t>A thriller                           </a:t>
            </a:r>
          </a:p>
          <a:p>
            <a:pPr>
              <a:buNone/>
            </a:pPr>
            <a:r>
              <a:rPr lang="en-US" b="1" dirty="0" smtClean="0">
                <a:latin typeface="Times New Roman" pitchFamily="18" charset="0"/>
                <a:cs typeface="Times New Roman" pitchFamily="18" charset="0"/>
              </a:rPr>
              <a:t>A historical film</a:t>
            </a:r>
          </a:p>
          <a:p>
            <a:pPr>
              <a:buNone/>
            </a:pPr>
            <a:r>
              <a:rPr lang="en-US" b="1" dirty="0" smtClean="0">
                <a:latin typeface="Times New Roman" pitchFamily="18" charset="0"/>
                <a:cs typeface="Times New Roman" pitchFamily="18" charset="0"/>
              </a:rPr>
              <a:t>A fantasy</a:t>
            </a:r>
          </a:p>
          <a:p>
            <a:pPr>
              <a:buNone/>
            </a:pPr>
            <a:r>
              <a:rPr lang="en-US" b="1" dirty="0" smtClean="0">
                <a:latin typeface="Times New Roman" pitchFamily="18" charset="0"/>
                <a:cs typeface="Times New Roman" pitchFamily="18" charset="0"/>
              </a:rPr>
              <a:t>A horror film </a:t>
            </a:r>
          </a:p>
          <a:p>
            <a:pPr>
              <a:buNone/>
            </a:pPr>
            <a:r>
              <a:rPr lang="en-US" b="1" dirty="0" smtClean="0">
                <a:latin typeface="Times New Roman" pitchFamily="18" charset="0"/>
                <a:cs typeface="Times New Roman" pitchFamily="18" charset="0"/>
              </a:rPr>
              <a:t>A western</a:t>
            </a:r>
          </a:p>
          <a:p>
            <a:pPr>
              <a:buNone/>
            </a:pPr>
            <a:r>
              <a:rPr lang="en-US" b="1" dirty="0" smtClean="0">
                <a:latin typeface="Times New Roman" pitchFamily="18" charset="0"/>
                <a:cs typeface="Times New Roman" pitchFamily="18" charset="0"/>
              </a:rPr>
              <a:t>A comedy</a:t>
            </a:r>
          </a:p>
          <a:p>
            <a:pPr>
              <a:buNone/>
            </a:pPr>
            <a:r>
              <a:rPr lang="en-US" b="1" dirty="0" smtClean="0">
                <a:latin typeface="Times New Roman" pitchFamily="18" charset="0"/>
                <a:cs typeface="Times New Roman" pitchFamily="18" charset="0"/>
              </a:rPr>
              <a:t>A love story</a:t>
            </a:r>
          </a:p>
          <a:p>
            <a:pPr>
              <a:buNone/>
            </a:pPr>
            <a:r>
              <a:rPr lang="en-US" b="1" dirty="0" smtClean="0">
                <a:latin typeface="Times New Roman" pitchFamily="18" charset="0"/>
                <a:cs typeface="Times New Roman" pitchFamily="18" charset="0"/>
              </a:rPr>
              <a:t>A documentary</a:t>
            </a:r>
            <a:endParaRPr lang="ru-RU" b="1" dirty="0" smtClean="0">
              <a:latin typeface="Times New Roman" pitchFamily="18" charset="0"/>
              <a:cs typeface="Times New Roman" pitchFamily="18" charset="0"/>
            </a:endParaRPr>
          </a:p>
        </p:txBody>
      </p:sp>
      <p:sp>
        <p:nvSpPr>
          <p:cNvPr id="13316" name="Содержимое 6"/>
          <p:cNvSpPr>
            <a:spLocks noGrp="1"/>
          </p:cNvSpPr>
          <p:nvPr>
            <p:ph sz="half" idx="2"/>
          </p:nvPr>
        </p:nvSpPr>
        <p:spPr>
          <a:xfrm>
            <a:off x="4643438" y="1571612"/>
            <a:ext cx="4071966" cy="3286148"/>
          </a:xfrm>
        </p:spPr>
        <p:txBody>
          <a:bodyPr>
            <a:normAutofit fontScale="92500" lnSpcReduction="20000"/>
          </a:bodyPr>
          <a:lstStyle/>
          <a:p>
            <a:pPr>
              <a:buNone/>
            </a:pPr>
            <a:r>
              <a:rPr lang="ru-RU" b="1" dirty="0" smtClean="0">
                <a:latin typeface="Times New Roman" pitchFamily="18" charset="0"/>
                <a:cs typeface="Times New Roman" pitchFamily="18" charset="0"/>
              </a:rPr>
              <a:t>Исторический фильм</a:t>
            </a:r>
          </a:p>
          <a:p>
            <a:pPr>
              <a:buNone/>
            </a:pPr>
            <a:r>
              <a:rPr lang="ru-RU" b="1" dirty="0" smtClean="0">
                <a:latin typeface="Times New Roman" pitchFamily="18" charset="0"/>
                <a:cs typeface="Times New Roman" pitchFamily="18" charset="0"/>
              </a:rPr>
              <a:t>Фантастика</a:t>
            </a:r>
          </a:p>
          <a:p>
            <a:pPr>
              <a:buNone/>
            </a:pPr>
            <a:r>
              <a:rPr lang="ru-RU" b="1" dirty="0" smtClean="0">
                <a:latin typeface="Times New Roman" pitchFamily="18" charset="0"/>
                <a:cs typeface="Times New Roman" pitchFamily="18" charset="0"/>
              </a:rPr>
              <a:t>Фильм ужасов</a:t>
            </a:r>
          </a:p>
          <a:p>
            <a:pPr>
              <a:buNone/>
            </a:pPr>
            <a:r>
              <a:rPr lang="ru-RU" b="1" dirty="0" smtClean="0">
                <a:latin typeface="Times New Roman" pitchFamily="18" charset="0"/>
                <a:cs typeface="Times New Roman" pitchFamily="18" charset="0"/>
              </a:rPr>
              <a:t>Вестерн </a:t>
            </a:r>
          </a:p>
          <a:p>
            <a:pPr>
              <a:buNone/>
            </a:pPr>
            <a:r>
              <a:rPr lang="ru-RU" b="1" dirty="0" smtClean="0">
                <a:latin typeface="Times New Roman" pitchFamily="18" charset="0"/>
                <a:cs typeface="Times New Roman" pitchFamily="18" charset="0"/>
              </a:rPr>
              <a:t>Комедия</a:t>
            </a:r>
          </a:p>
          <a:p>
            <a:pPr>
              <a:buNone/>
            </a:pPr>
            <a:r>
              <a:rPr lang="ru-RU" b="1" dirty="0" smtClean="0">
                <a:latin typeface="Times New Roman" pitchFamily="18" charset="0"/>
                <a:cs typeface="Times New Roman" pitchFamily="18" charset="0"/>
              </a:rPr>
              <a:t>Фильм о любви</a:t>
            </a:r>
            <a:endParaRPr lang="en-US" b="1" dirty="0" smtClean="0">
              <a:latin typeface="Times New Roman" pitchFamily="18" charset="0"/>
              <a:cs typeface="Times New Roman" pitchFamily="18" charset="0"/>
            </a:endParaRPr>
          </a:p>
          <a:p>
            <a:pPr>
              <a:buNone/>
            </a:pPr>
            <a:r>
              <a:rPr lang="ru-RU" b="1" dirty="0" smtClean="0">
                <a:latin typeface="Times New Roman" pitchFamily="18" charset="0"/>
                <a:cs typeface="Times New Roman" pitchFamily="18" charset="0"/>
              </a:rPr>
              <a:t>Документальный фильм</a:t>
            </a:r>
          </a:p>
          <a:p>
            <a:pPr>
              <a:buNone/>
            </a:pPr>
            <a:r>
              <a:rPr lang="ru-RU" b="1" dirty="0" smtClean="0">
                <a:latin typeface="Times New Roman" pitchFamily="18" charset="0"/>
                <a:cs typeface="Times New Roman" pitchFamily="18" charset="0"/>
              </a:rPr>
              <a:t>Триллер</a:t>
            </a:r>
          </a:p>
          <a:p>
            <a:endParaRPr lang="ru-RU" sz="1800" dirty="0" smtClean="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pic>
        <p:nvPicPr>
          <p:cNvPr id="2" name="Picture 4" descr="кино (фото звезд) 002"/>
          <p:cNvPicPr>
            <a:picLocks noChangeAspect="1" noChangeArrowheads="1"/>
          </p:cNvPicPr>
          <p:nvPr/>
        </p:nvPicPr>
        <p:blipFill>
          <a:blip r:embed="rId2">
            <a:lum bright="-6000" contrast="30000"/>
          </a:blip>
          <a:srcRect l="7054" t="5197" r="12093" b="4169"/>
          <a:stretch>
            <a:fillRect/>
          </a:stretch>
        </p:blipFill>
        <p:spPr bwMode="auto">
          <a:xfrm>
            <a:off x="428596" y="357166"/>
            <a:ext cx="3818593" cy="5810269"/>
          </a:xfrm>
          <a:prstGeom prst="rect">
            <a:avLst/>
          </a:prstGeom>
          <a:ln>
            <a:noFill/>
          </a:ln>
          <a:effectLst>
            <a:softEdge rad="112500"/>
          </a:effectLst>
        </p:spPr>
      </p:pic>
      <p:sp>
        <p:nvSpPr>
          <p:cNvPr id="3" name="Прямоугольник 2"/>
          <p:cNvSpPr/>
          <p:nvPr/>
        </p:nvSpPr>
        <p:spPr>
          <a:xfrm>
            <a:off x="4643438" y="285728"/>
            <a:ext cx="4143404" cy="5940088"/>
          </a:xfrm>
          <a:prstGeom prst="rect">
            <a:avLst/>
          </a:prstGeom>
        </p:spPr>
        <p:txBody>
          <a:bodyPr wrap="square">
            <a:spAutoFit/>
          </a:bodyPr>
          <a:lstStyle/>
          <a:p>
            <a:pPr algn="just"/>
            <a:r>
              <a:rPr lang="en-US" sz="2000" b="1" dirty="0" smtClean="0">
                <a:solidFill>
                  <a:schemeClr val="tx1">
                    <a:lumMod val="85000"/>
                    <a:lumOff val="15000"/>
                  </a:schemeClr>
                </a:solidFill>
                <a:latin typeface="Times New Roman" pitchFamily="18" charset="0"/>
                <a:cs typeface="Times New Roman" pitchFamily="18" charset="0"/>
              </a:rPr>
              <a:t>One of the earliest motion-picture machines was </a:t>
            </a:r>
            <a:r>
              <a:rPr lang="en-US" sz="2000" b="1" dirty="0" err="1" smtClean="0">
                <a:solidFill>
                  <a:schemeClr val="tx1">
                    <a:lumMod val="85000"/>
                    <a:lumOff val="15000"/>
                  </a:schemeClr>
                </a:solidFill>
                <a:latin typeface="Times New Roman" pitchFamily="18" charset="0"/>
                <a:cs typeface="Times New Roman" pitchFamily="18" charset="0"/>
              </a:rPr>
              <a:t>Kinetoscope</a:t>
            </a:r>
            <a:r>
              <a:rPr lang="en-US" sz="2000" b="1" dirty="0" smtClean="0">
                <a:solidFill>
                  <a:schemeClr val="tx1">
                    <a:lumMod val="85000"/>
                    <a:lumOff val="15000"/>
                  </a:schemeClr>
                </a:solidFill>
                <a:latin typeface="Times New Roman" pitchFamily="18" charset="0"/>
                <a:cs typeface="Times New Roman" pitchFamily="18" charset="0"/>
              </a:rPr>
              <a:t> invented by Thomas A. Edison and W. Dickson.</a:t>
            </a:r>
            <a:endParaRPr lang="ru-RU" sz="2000" b="1" dirty="0" smtClean="0">
              <a:solidFill>
                <a:schemeClr val="tx1">
                  <a:lumMod val="85000"/>
                  <a:lumOff val="15000"/>
                </a:schemeClr>
              </a:solidFill>
              <a:latin typeface="Times New Roman" pitchFamily="18" charset="0"/>
              <a:cs typeface="Times New Roman" pitchFamily="18" charset="0"/>
            </a:endParaRPr>
          </a:p>
          <a:p>
            <a:pPr algn="just"/>
            <a:r>
              <a:rPr lang="en-US" sz="2000" b="1" dirty="0" smtClean="0">
                <a:solidFill>
                  <a:schemeClr val="tx1">
                    <a:lumMod val="85000"/>
                    <a:lumOff val="15000"/>
                  </a:schemeClr>
                </a:solidFill>
                <a:latin typeface="Times New Roman" pitchFamily="18" charset="0"/>
                <a:cs typeface="Times New Roman" pitchFamily="18" charset="0"/>
              </a:rPr>
              <a:t> It was a cabinet showing </a:t>
            </a:r>
            <a:r>
              <a:rPr lang="en-US" sz="2000" b="1" dirty="0" err="1" smtClean="0">
                <a:solidFill>
                  <a:schemeClr val="tx1">
                    <a:lumMod val="85000"/>
                    <a:lumOff val="15000"/>
                  </a:schemeClr>
                </a:solidFill>
                <a:latin typeface="Times New Roman" pitchFamily="18" charset="0"/>
                <a:cs typeface="Times New Roman" pitchFamily="18" charset="0"/>
              </a:rPr>
              <a:t>unenlarged</a:t>
            </a:r>
            <a:r>
              <a:rPr lang="en-US" sz="2000" b="1" dirty="0" smtClean="0">
                <a:solidFill>
                  <a:schemeClr val="tx1">
                    <a:lumMod val="85000"/>
                    <a:lumOff val="15000"/>
                  </a:schemeClr>
                </a:solidFill>
                <a:latin typeface="Times New Roman" pitchFamily="18" charset="0"/>
                <a:cs typeface="Times New Roman" pitchFamily="18" charset="0"/>
              </a:rPr>
              <a:t> black-and-white films running about 90 seconds. An individual watched through a peephole as the film moved on spools.</a:t>
            </a:r>
            <a:endParaRPr lang="ru-RU" sz="2000" b="1" dirty="0" smtClean="0">
              <a:solidFill>
                <a:schemeClr val="tx1">
                  <a:lumMod val="85000"/>
                  <a:lumOff val="15000"/>
                </a:schemeClr>
              </a:solidFill>
              <a:latin typeface="Times New Roman" pitchFamily="18" charset="0"/>
              <a:cs typeface="Times New Roman" pitchFamily="18" charset="0"/>
            </a:endParaRPr>
          </a:p>
          <a:p>
            <a:pPr algn="just"/>
            <a:r>
              <a:rPr lang="en-US" sz="2000" b="1" dirty="0" smtClean="0">
                <a:solidFill>
                  <a:schemeClr val="tx1">
                    <a:lumMod val="85000"/>
                    <a:lumOff val="15000"/>
                  </a:schemeClr>
                </a:solidFill>
                <a:latin typeface="Times New Roman" pitchFamily="18" charset="0"/>
                <a:cs typeface="Times New Roman" pitchFamily="18" charset="0"/>
              </a:rPr>
              <a:t> </a:t>
            </a:r>
            <a:r>
              <a:rPr lang="en-US" sz="2000" b="1" dirty="0" err="1" smtClean="0">
                <a:solidFill>
                  <a:schemeClr val="tx1">
                    <a:lumMod val="85000"/>
                    <a:lumOff val="15000"/>
                  </a:schemeClr>
                </a:solidFill>
                <a:latin typeface="Times New Roman" pitchFamily="18" charset="0"/>
                <a:cs typeface="Times New Roman" pitchFamily="18" charset="0"/>
              </a:rPr>
              <a:t>Kinetoscope</a:t>
            </a:r>
            <a:r>
              <a:rPr lang="en-US" sz="2000" b="1" dirty="0" smtClean="0">
                <a:solidFill>
                  <a:schemeClr val="tx1">
                    <a:lumMod val="85000"/>
                    <a:lumOff val="15000"/>
                  </a:schemeClr>
                </a:solidFill>
                <a:latin typeface="Times New Roman" pitchFamily="18" charset="0"/>
                <a:cs typeface="Times New Roman" pitchFamily="18" charset="0"/>
              </a:rPr>
              <a:t> </a:t>
            </a:r>
            <a:r>
              <a:rPr lang="en-US" sz="2000" b="1" dirty="0" err="1" smtClean="0">
                <a:solidFill>
                  <a:schemeClr val="tx1">
                    <a:lumMod val="85000"/>
                    <a:lumOff val="15000"/>
                  </a:schemeClr>
                </a:solidFill>
                <a:latin typeface="Times New Roman" pitchFamily="18" charset="0"/>
                <a:cs typeface="Times New Roman" pitchFamily="18" charset="0"/>
              </a:rPr>
              <a:t>parlours</a:t>
            </a:r>
            <a:r>
              <a:rPr lang="en-US" sz="2000" b="1" dirty="0" smtClean="0">
                <a:solidFill>
                  <a:schemeClr val="tx1">
                    <a:lumMod val="85000"/>
                    <a:lumOff val="15000"/>
                  </a:schemeClr>
                </a:solidFill>
                <a:latin typeface="Times New Roman" pitchFamily="18" charset="0"/>
                <a:cs typeface="Times New Roman" pitchFamily="18" charset="0"/>
              </a:rPr>
              <a:t> opened in several cities. </a:t>
            </a:r>
            <a:endParaRPr lang="ru-RU" sz="2000" b="1" dirty="0" smtClean="0">
              <a:solidFill>
                <a:schemeClr val="tx1">
                  <a:lumMod val="85000"/>
                  <a:lumOff val="15000"/>
                </a:schemeClr>
              </a:solidFill>
              <a:latin typeface="Times New Roman" pitchFamily="18" charset="0"/>
              <a:cs typeface="Times New Roman" pitchFamily="18" charset="0"/>
            </a:endParaRPr>
          </a:p>
          <a:p>
            <a:pPr algn="just"/>
            <a:r>
              <a:rPr lang="en-US" sz="2000" b="1" dirty="0" smtClean="0">
                <a:solidFill>
                  <a:schemeClr val="tx1">
                    <a:lumMod val="85000"/>
                    <a:lumOff val="15000"/>
                  </a:schemeClr>
                </a:solidFill>
                <a:latin typeface="Times New Roman" pitchFamily="18" charset="0"/>
                <a:cs typeface="Times New Roman" pitchFamily="18" charset="0"/>
              </a:rPr>
              <a:t>However,  they were soon replaced  by projection machines that threw greatly enlarged pictures on a screen.</a:t>
            </a:r>
            <a:endParaRPr lang="ru-RU" sz="2000" b="1" dirty="0" smtClean="0">
              <a:solidFill>
                <a:schemeClr val="tx1">
                  <a:lumMod val="85000"/>
                  <a:lumOff val="15000"/>
                </a:schemeClr>
              </a:solidFill>
              <a:latin typeface="Times New Roman" pitchFamily="18" charset="0"/>
              <a:cs typeface="Times New Roman" pitchFamily="18" charset="0"/>
            </a:endParaRPr>
          </a:p>
          <a:p>
            <a:pPr algn="just"/>
            <a:r>
              <a:rPr lang="en-US" sz="2000" b="1" dirty="0" smtClean="0">
                <a:solidFill>
                  <a:schemeClr val="tx1">
                    <a:lumMod val="85000"/>
                    <a:lumOff val="15000"/>
                  </a:schemeClr>
                </a:solidFill>
                <a:latin typeface="Times New Roman" pitchFamily="18" charset="0"/>
                <a:cs typeface="Times New Roman" pitchFamily="18" charset="0"/>
              </a:rPr>
              <a:t> These new machines allowed many people to watch one film at the same time.</a:t>
            </a:r>
            <a:endParaRPr lang="ru-RU" sz="2000" b="1" dirty="0">
              <a:solidFill>
                <a:schemeClr val="tx1">
                  <a:lumMod val="85000"/>
                  <a:lumOff val="1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00034" y="285728"/>
            <a:ext cx="8229600" cy="1143000"/>
          </a:xfrm>
        </p:spPr>
        <p:txBody>
          <a:bodyPr>
            <a:noAutofit/>
          </a:bodyPr>
          <a:lstStyle/>
          <a:p>
            <a:pPr eaLnBrk="1" hangingPunct="1"/>
            <a:r>
              <a:rPr lang="en-US" sz="2800" b="1" dirty="0" smtClean="0">
                <a:latin typeface="Times New Roman" pitchFamily="18" charset="0"/>
                <a:cs typeface="Times New Roman" pitchFamily="18" charset="0"/>
              </a:rPr>
              <a:t>Listen to the information to check if you are right</a:t>
            </a:r>
            <a:endParaRPr lang="ru-RU" sz="2800" b="1" dirty="0" smtClean="0">
              <a:latin typeface="Times New Roman" pitchFamily="18" charset="0"/>
              <a:cs typeface="Times New Roman" pitchFamily="18" charset="0"/>
            </a:endParaRPr>
          </a:p>
        </p:txBody>
      </p:sp>
      <p:sp>
        <p:nvSpPr>
          <p:cNvPr id="9219" name="Rectangle 3"/>
          <p:cNvSpPr>
            <a:spLocks noGrp="1" noChangeArrowheads="1"/>
          </p:cNvSpPr>
          <p:nvPr>
            <p:ph type="body" idx="1"/>
          </p:nvPr>
        </p:nvSpPr>
        <p:spPr>
          <a:xfrm>
            <a:off x="500034" y="1714488"/>
            <a:ext cx="8186766" cy="571504"/>
          </a:xfrm>
        </p:spPr>
        <p:txBody>
          <a:bodyPr>
            <a:normAutofit lnSpcReduction="10000"/>
          </a:bodyPr>
          <a:lstStyle/>
          <a:p>
            <a:pPr marL="609600" indent="-609600" eaLnBrk="1" hangingPunct="1">
              <a:buNone/>
              <a:defRPr/>
            </a:pPr>
            <a:r>
              <a:rPr lang="en-US" dirty="0" smtClean="0">
                <a:latin typeface="Times New Roman" pitchFamily="18" charset="0"/>
                <a:cs typeface="Times New Roman" pitchFamily="18" charset="0"/>
              </a:rPr>
              <a:t>The inventors of the cinema were the Americans.</a:t>
            </a:r>
          </a:p>
        </p:txBody>
      </p:sp>
      <p:sp>
        <p:nvSpPr>
          <p:cNvPr id="5" name="Прямоугольник 4"/>
          <p:cNvSpPr/>
          <p:nvPr/>
        </p:nvSpPr>
        <p:spPr>
          <a:xfrm>
            <a:off x="500034" y="2857496"/>
            <a:ext cx="8143932" cy="584775"/>
          </a:xfrm>
          <a:prstGeom prst="rect">
            <a:avLst/>
          </a:prstGeom>
        </p:spPr>
        <p:txBody>
          <a:bodyPr wrap="square">
            <a:spAutoFit/>
          </a:bodyPr>
          <a:lstStyle/>
          <a:p>
            <a:pPr marL="609600" lvl="0" indent="-609600">
              <a:spcBef>
                <a:spcPct val="20000"/>
              </a:spcBef>
              <a:defRPr/>
            </a:pPr>
            <a:r>
              <a:rPr lang="en-US" sz="3200" dirty="0" smtClean="0">
                <a:solidFill>
                  <a:prstClr val="black"/>
                </a:solidFill>
                <a:latin typeface="Times New Roman" pitchFamily="18" charset="0"/>
                <a:cs typeface="Times New Roman" pitchFamily="18" charset="0"/>
              </a:rPr>
              <a:t>The first film projector was invented in 1885.</a:t>
            </a:r>
          </a:p>
        </p:txBody>
      </p:sp>
      <p:sp>
        <p:nvSpPr>
          <p:cNvPr id="6" name="Прямоугольник 5"/>
          <p:cNvSpPr/>
          <p:nvPr/>
        </p:nvSpPr>
        <p:spPr>
          <a:xfrm>
            <a:off x="571472" y="3929066"/>
            <a:ext cx="8286808" cy="1175706"/>
          </a:xfrm>
          <a:prstGeom prst="rect">
            <a:avLst/>
          </a:prstGeom>
        </p:spPr>
        <p:txBody>
          <a:bodyPr wrap="square">
            <a:spAutoFit/>
          </a:bodyPr>
          <a:lstStyle/>
          <a:p>
            <a:pPr marL="609600" lvl="0" indent="-609600" algn="just">
              <a:spcBef>
                <a:spcPct val="20000"/>
              </a:spcBef>
              <a:defRPr/>
            </a:pPr>
            <a:r>
              <a:rPr lang="en-US" sz="3200" dirty="0" smtClean="0">
                <a:solidFill>
                  <a:prstClr val="black"/>
                </a:solidFill>
                <a:latin typeface="Times New Roman" pitchFamily="18" charset="0"/>
                <a:cs typeface="Times New Roman" pitchFamily="18" charset="0"/>
              </a:rPr>
              <a:t>The first three minutes was demonstrated film</a:t>
            </a:r>
          </a:p>
          <a:p>
            <a:pPr marL="609600" lvl="0" indent="-609600" algn="just">
              <a:spcBef>
                <a:spcPct val="20000"/>
              </a:spcBef>
              <a:defRPr/>
            </a:pPr>
            <a:r>
              <a:rPr lang="en-US" sz="3200" dirty="0" smtClean="0">
                <a:solidFill>
                  <a:prstClr val="black"/>
                </a:solidFill>
                <a:latin typeface="Times New Roman" pitchFamily="18" charset="0"/>
                <a:cs typeface="Times New Roman" pitchFamily="18" charset="0"/>
              </a:rPr>
              <a:t>“Arrival of the Bus”</a:t>
            </a:r>
          </a:p>
        </p:txBody>
      </p:sp>
      <p:sp>
        <p:nvSpPr>
          <p:cNvPr id="7" name="Прямоугольник 6"/>
          <p:cNvSpPr/>
          <p:nvPr/>
        </p:nvSpPr>
        <p:spPr>
          <a:xfrm>
            <a:off x="642910" y="5500702"/>
            <a:ext cx="8072494" cy="584775"/>
          </a:xfrm>
          <a:prstGeom prst="rect">
            <a:avLst/>
          </a:prstGeom>
        </p:spPr>
        <p:txBody>
          <a:bodyPr wrap="square">
            <a:spAutoFit/>
          </a:bodyPr>
          <a:lstStyle/>
          <a:p>
            <a:pPr marL="609600" lvl="0" indent="-609600">
              <a:spcBef>
                <a:spcPct val="20000"/>
              </a:spcBef>
              <a:defRPr/>
            </a:pPr>
            <a:r>
              <a:rPr lang="en-US" sz="3200" dirty="0" smtClean="0">
                <a:solidFill>
                  <a:prstClr val="black"/>
                </a:solidFill>
                <a:latin typeface="Times New Roman" pitchFamily="18" charset="0"/>
                <a:cs typeface="Times New Roman" pitchFamily="18" charset="0"/>
              </a:rPr>
              <a:t>In that film, a plane came towards the camera.</a:t>
            </a:r>
          </a:p>
        </p:txBody>
      </p:sp>
      <p:sp>
        <p:nvSpPr>
          <p:cNvPr id="8" name="TextBox 7"/>
          <p:cNvSpPr txBox="1"/>
          <p:nvPr/>
        </p:nvSpPr>
        <p:spPr>
          <a:xfrm>
            <a:off x="7000892" y="2285992"/>
            <a:ext cx="1083543" cy="400110"/>
          </a:xfrm>
          <a:prstGeom prst="rect">
            <a:avLst/>
          </a:prstGeom>
          <a:noFill/>
        </p:spPr>
        <p:txBody>
          <a:bodyPr wrap="square" rtlCol="0">
            <a:spAutoFit/>
          </a:bodyPr>
          <a:lstStyle/>
          <a:p>
            <a:r>
              <a:rPr lang="en-US" sz="2000" dirty="0" smtClean="0">
                <a:solidFill>
                  <a:srgbClr val="FF0000"/>
                </a:solidFill>
                <a:latin typeface="Times New Roman" pitchFamily="18" charset="0"/>
                <a:cs typeface="Times New Roman" pitchFamily="18" charset="0"/>
              </a:rPr>
              <a:t>FALSE</a:t>
            </a:r>
            <a:endParaRPr lang="ru-RU" sz="2000" dirty="0">
              <a:solidFill>
                <a:srgbClr val="FF0000"/>
              </a:solidFill>
              <a:latin typeface="Times New Roman" pitchFamily="18" charset="0"/>
              <a:cs typeface="Times New Roman" pitchFamily="18" charset="0"/>
            </a:endParaRPr>
          </a:p>
        </p:txBody>
      </p:sp>
      <p:sp>
        <p:nvSpPr>
          <p:cNvPr id="9" name="TextBox 8"/>
          <p:cNvSpPr txBox="1"/>
          <p:nvPr/>
        </p:nvSpPr>
        <p:spPr>
          <a:xfrm>
            <a:off x="7000892" y="3357562"/>
            <a:ext cx="1083543" cy="400110"/>
          </a:xfrm>
          <a:prstGeom prst="rect">
            <a:avLst/>
          </a:prstGeom>
          <a:noFill/>
        </p:spPr>
        <p:txBody>
          <a:bodyPr wrap="square" rtlCol="0">
            <a:spAutoFit/>
          </a:bodyPr>
          <a:lstStyle/>
          <a:p>
            <a:r>
              <a:rPr lang="en-US" sz="2000" dirty="0" smtClean="0">
                <a:solidFill>
                  <a:srgbClr val="FF0000"/>
                </a:solidFill>
                <a:latin typeface="Times New Roman" pitchFamily="18" charset="0"/>
                <a:cs typeface="Times New Roman" pitchFamily="18" charset="0"/>
              </a:rPr>
              <a:t>FALSE</a:t>
            </a:r>
            <a:endParaRPr lang="ru-RU" sz="2000" dirty="0">
              <a:solidFill>
                <a:srgbClr val="FF0000"/>
              </a:solidFill>
              <a:latin typeface="Times New Roman" pitchFamily="18" charset="0"/>
              <a:cs typeface="Times New Roman" pitchFamily="18" charset="0"/>
            </a:endParaRPr>
          </a:p>
        </p:txBody>
      </p:sp>
      <p:sp>
        <p:nvSpPr>
          <p:cNvPr id="10" name="TextBox 9"/>
          <p:cNvSpPr txBox="1"/>
          <p:nvPr/>
        </p:nvSpPr>
        <p:spPr>
          <a:xfrm>
            <a:off x="7072330" y="4572008"/>
            <a:ext cx="1083543" cy="400110"/>
          </a:xfrm>
          <a:prstGeom prst="rect">
            <a:avLst/>
          </a:prstGeom>
          <a:noFill/>
        </p:spPr>
        <p:txBody>
          <a:bodyPr wrap="square" rtlCol="0">
            <a:spAutoFit/>
          </a:bodyPr>
          <a:lstStyle/>
          <a:p>
            <a:r>
              <a:rPr lang="en-US" sz="2000" dirty="0" smtClean="0">
                <a:solidFill>
                  <a:srgbClr val="FF0000"/>
                </a:solidFill>
                <a:latin typeface="Times New Roman" pitchFamily="18" charset="0"/>
                <a:cs typeface="Times New Roman" pitchFamily="18" charset="0"/>
              </a:rPr>
              <a:t>FALSE</a:t>
            </a:r>
            <a:endParaRPr lang="ru-RU" sz="2000" dirty="0">
              <a:solidFill>
                <a:srgbClr val="FF0000"/>
              </a:solidFill>
              <a:latin typeface="Times New Roman" pitchFamily="18" charset="0"/>
              <a:cs typeface="Times New Roman" pitchFamily="18" charset="0"/>
            </a:endParaRPr>
          </a:p>
        </p:txBody>
      </p:sp>
      <p:sp>
        <p:nvSpPr>
          <p:cNvPr id="11" name="TextBox 10"/>
          <p:cNvSpPr txBox="1"/>
          <p:nvPr/>
        </p:nvSpPr>
        <p:spPr>
          <a:xfrm>
            <a:off x="7000892" y="6072206"/>
            <a:ext cx="1083543" cy="400110"/>
          </a:xfrm>
          <a:prstGeom prst="rect">
            <a:avLst/>
          </a:prstGeom>
          <a:noFill/>
        </p:spPr>
        <p:txBody>
          <a:bodyPr wrap="square" rtlCol="0">
            <a:spAutoFit/>
          </a:bodyPr>
          <a:lstStyle/>
          <a:p>
            <a:r>
              <a:rPr lang="en-US" sz="2000" dirty="0" smtClean="0">
                <a:solidFill>
                  <a:srgbClr val="FF0000"/>
                </a:solidFill>
                <a:latin typeface="Times New Roman" pitchFamily="18" charset="0"/>
                <a:cs typeface="Times New Roman" pitchFamily="18" charset="0"/>
              </a:rPr>
              <a:t>FALSE</a:t>
            </a:r>
            <a:endParaRPr lang="ru-RU" sz="2000" dirty="0">
              <a:solidFill>
                <a:srgbClr val="FF0000"/>
              </a:solidFill>
              <a:latin typeface="Times New Roman" pitchFamily="18" charset="0"/>
              <a:cs typeface="Times New Roman" pitchFamily="18"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strips(downLef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trips(downLeft)">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pic>
        <p:nvPicPr>
          <p:cNvPr id="49156" name="Picture 4" descr="кино (фото звезд) 001"/>
          <p:cNvPicPr>
            <a:picLocks noChangeAspect="1" noChangeArrowheads="1"/>
          </p:cNvPicPr>
          <p:nvPr/>
        </p:nvPicPr>
        <p:blipFill>
          <a:blip r:embed="rId2">
            <a:lum contrast="12000"/>
          </a:blip>
          <a:srcRect l="2325" t="5714" r="69543" b="69693"/>
          <a:stretch>
            <a:fillRect/>
          </a:stretch>
        </p:blipFill>
        <p:spPr bwMode="auto">
          <a:xfrm>
            <a:off x="928662" y="857232"/>
            <a:ext cx="2288118" cy="1428760"/>
          </a:xfrm>
          <a:prstGeom prst="rect">
            <a:avLst/>
          </a:prstGeom>
          <a:noFill/>
        </p:spPr>
      </p:pic>
      <p:pic>
        <p:nvPicPr>
          <p:cNvPr id="49157" name="Picture 5" descr="кино (фото звезд) 001"/>
          <p:cNvPicPr>
            <a:picLocks noChangeAspect="1" noChangeArrowheads="1"/>
          </p:cNvPicPr>
          <p:nvPr/>
        </p:nvPicPr>
        <p:blipFill>
          <a:blip r:embed="rId2">
            <a:lum contrast="12000"/>
          </a:blip>
          <a:srcRect l="33609" t="4086" r="38284" b="71284"/>
          <a:stretch>
            <a:fillRect/>
          </a:stretch>
        </p:blipFill>
        <p:spPr bwMode="auto">
          <a:xfrm>
            <a:off x="4286248" y="2571744"/>
            <a:ext cx="2168525" cy="1357322"/>
          </a:xfrm>
          <a:prstGeom prst="rect">
            <a:avLst/>
          </a:prstGeom>
          <a:noFill/>
        </p:spPr>
      </p:pic>
      <p:pic>
        <p:nvPicPr>
          <p:cNvPr id="49158" name="Picture 6" descr="кино (фото звезд) 001"/>
          <p:cNvPicPr>
            <a:picLocks noChangeAspect="1" noChangeArrowheads="1"/>
          </p:cNvPicPr>
          <p:nvPr/>
        </p:nvPicPr>
        <p:blipFill>
          <a:blip r:embed="rId2">
            <a:lum contrast="12000"/>
          </a:blip>
          <a:srcRect l="2351" t="35262" r="71066" b="38481"/>
          <a:stretch>
            <a:fillRect/>
          </a:stretch>
        </p:blipFill>
        <p:spPr bwMode="auto">
          <a:xfrm>
            <a:off x="3714744" y="928669"/>
            <a:ext cx="2143140" cy="1512069"/>
          </a:xfrm>
          <a:prstGeom prst="rect">
            <a:avLst/>
          </a:prstGeom>
          <a:noFill/>
        </p:spPr>
      </p:pic>
      <p:pic>
        <p:nvPicPr>
          <p:cNvPr id="49160" name="Picture 8" descr="кино (фото звезд) 001"/>
          <p:cNvPicPr>
            <a:picLocks noChangeAspect="1" noChangeArrowheads="1"/>
          </p:cNvPicPr>
          <p:nvPr/>
        </p:nvPicPr>
        <p:blipFill>
          <a:blip r:embed="rId2">
            <a:lum bright="6000" contrast="12000"/>
          </a:blip>
          <a:srcRect l="71118" t="35263" r="775" b="36853"/>
          <a:stretch>
            <a:fillRect/>
          </a:stretch>
        </p:blipFill>
        <p:spPr bwMode="auto">
          <a:xfrm>
            <a:off x="6715140" y="1142984"/>
            <a:ext cx="2217820" cy="1571636"/>
          </a:xfrm>
          <a:prstGeom prst="rect">
            <a:avLst/>
          </a:prstGeom>
          <a:noFill/>
        </p:spPr>
      </p:pic>
      <p:pic>
        <p:nvPicPr>
          <p:cNvPr id="49162" name="Picture 10" descr="кино (фото звезд) 001"/>
          <p:cNvPicPr>
            <a:picLocks noChangeAspect="1" noChangeArrowheads="1"/>
          </p:cNvPicPr>
          <p:nvPr/>
        </p:nvPicPr>
        <p:blipFill>
          <a:blip r:embed="rId2">
            <a:lum bright="6000" contrast="18000"/>
          </a:blip>
          <a:srcRect l="71092" t="66437" r="775" b="7343"/>
          <a:stretch>
            <a:fillRect/>
          </a:stretch>
        </p:blipFill>
        <p:spPr bwMode="auto">
          <a:xfrm>
            <a:off x="6643702" y="3429000"/>
            <a:ext cx="2286016" cy="1521912"/>
          </a:xfrm>
          <a:prstGeom prst="rect">
            <a:avLst/>
          </a:prstGeom>
          <a:noFill/>
        </p:spPr>
      </p:pic>
      <p:sp>
        <p:nvSpPr>
          <p:cNvPr id="49163" name="WordArt 11"/>
          <p:cNvSpPr>
            <a:spLocks noChangeArrowheads="1" noChangeShapeType="1" noTextEdit="1"/>
          </p:cNvSpPr>
          <p:nvPr/>
        </p:nvSpPr>
        <p:spPr bwMode="auto">
          <a:xfrm>
            <a:off x="2357422" y="0"/>
            <a:ext cx="4500594" cy="976290"/>
          </a:xfrm>
          <a:prstGeom prst="rect">
            <a:avLst/>
          </a:prstGeom>
        </p:spPr>
        <p:txBody>
          <a:bodyPr wrap="none" fromWordArt="1">
            <a:prstTxWarp prst="textDeflate">
              <a:avLst>
                <a:gd name="adj" fmla="val 26227"/>
              </a:avLst>
            </a:prstTxWarp>
          </a:bodyPr>
          <a:lstStyle/>
          <a:p>
            <a:pPr algn="ctr"/>
            <a:r>
              <a:rPr lang="en-US" sz="3600" kern="10" dirty="0">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2700000" scaled="1"/>
                </a:gradFill>
                <a:latin typeface="Impact"/>
              </a:rPr>
              <a:t>FILMS</a:t>
            </a:r>
            <a:endParaRPr lang="ru-RU" sz="3600" kern="10" dirty="0">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2700000" scaled="1"/>
              </a:gradFill>
              <a:latin typeface="Impact"/>
            </a:endParaRPr>
          </a:p>
        </p:txBody>
      </p:sp>
      <p:sp>
        <p:nvSpPr>
          <p:cNvPr id="49164" name="Oval 12"/>
          <p:cNvSpPr>
            <a:spLocks noChangeArrowheads="1"/>
          </p:cNvSpPr>
          <p:nvPr/>
        </p:nvSpPr>
        <p:spPr bwMode="auto">
          <a:xfrm>
            <a:off x="928662" y="1643050"/>
            <a:ext cx="395288" cy="287337"/>
          </a:xfrm>
          <a:prstGeom prst="ellipse">
            <a:avLst/>
          </a:prstGeom>
          <a:solidFill>
            <a:schemeClr val="accent1"/>
          </a:solidFill>
          <a:ln w="9525">
            <a:solidFill>
              <a:schemeClr val="tx1"/>
            </a:solidFill>
            <a:round/>
            <a:headEnd/>
            <a:tailEnd/>
          </a:ln>
          <a:effectLst/>
        </p:spPr>
        <p:txBody>
          <a:bodyPr wrap="none" anchor="ctr"/>
          <a:lstStyle/>
          <a:p>
            <a:pPr algn="ctr"/>
            <a:r>
              <a:rPr lang="en-US" sz="2000" b="1" dirty="0"/>
              <a:t>1</a:t>
            </a:r>
            <a:endParaRPr lang="ru-RU" sz="2000" b="1" dirty="0"/>
          </a:p>
        </p:txBody>
      </p:sp>
      <p:sp>
        <p:nvSpPr>
          <p:cNvPr id="49167" name="AutoShape 15"/>
          <p:cNvSpPr>
            <a:spLocks noChangeArrowheads="1"/>
          </p:cNvSpPr>
          <p:nvPr/>
        </p:nvSpPr>
        <p:spPr bwMode="auto">
          <a:xfrm>
            <a:off x="4286248" y="3643314"/>
            <a:ext cx="358775" cy="288925"/>
          </a:xfrm>
          <a:prstGeom prst="flowChartConnector">
            <a:avLst/>
          </a:prstGeom>
          <a:solidFill>
            <a:schemeClr val="accent1"/>
          </a:solidFill>
          <a:ln w="9525">
            <a:solidFill>
              <a:schemeClr val="tx1"/>
            </a:solidFill>
            <a:round/>
            <a:headEnd/>
            <a:tailEnd/>
          </a:ln>
          <a:effectLst/>
        </p:spPr>
        <p:txBody>
          <a:bodyPr wrap="none" anchor="ctr"/>
          <a:lstStyle/>
          <a:p>
            <a:pPr algn="ctr"/>
            <a:r>
              <a:rPr lang="ru-RU" sz="2000" b="1" dirty="0" smtClean="0"/>
              <a:t>4</a:t>
            </a:r>
            <a:endParaRPr lang="ru-RU" sz="2000" b="1" dirty="0"/>
          </a:p>
        </p:txBody>
      </p:sp>
      <p:sp>
        <p:nvSpPr>
          <p:cNvPr id="49170" name="AutoShape 18"/>
          <p:cNvSpPr>
            <a:spLocks noChangeArrowheads="1"/>
          </p:cNvSpPr>
          <p:nvPr/>
        </p:nvSpPr>
        <p:spPr bwMode="auto">
          <a:xfrm>
            <a:off x="3786182" y="2071678"/>
            <a:ext cx="360363" cy="358775"/>
          </a:xfrm>
          <a:prstGeom prst="flowChartConnector">
            <a:avLst/>
          </a:prstGeom>
          <a:solidFill>
            <a:schemeClr val="accent1"/>
          </a:solidFill>
          <a:ln w="9525">
            <a:solidFill>
              <a:schemeClr val="tx1"/>
            </a:solidFill>
            <a:round/>
            <a:headEnd/>
            <a:tailEnd/>
          </a:ln>
          <a:effectLst/>
        </p:spPr>
        <p:txBody>
          <a:bodyPr wrap="none" anchor="ctr"/>
          <a:lstStyle/>
          <a:p>
            <a:pPr algn="ctr"/>
            <a:r>
              <a:rPr lang="ru-RU" sz="2000" b="1" dirty="0" smtClean="0"/>
              <a:t>2</a:t>
            </a:r>
            <a:endParaRPr lang="ru-RU" sz="2000" b="1" dirty="0"/>
          </a:p>
        </p:txBody>
      </p:sp>
      <p:sp>
        <p:nvSpPr>
          <p:cNvPr id="49173" name="AutoShape 21"/>
          <p:cNvSpPr>
            <a:spLocks noChangeArrowheads="1"/>
          </p:cNvSpPr>
          <p:nvPr/>
        </p:nvSpPr>
        <p:spPr bwMode="auto">
          <a:xfrm>
            <a:off x="6786578" y="2285992"/>
            <a:ext cx="428628" cy="358775"/>
          </a:xfrm>
          <a:prstGeom prst="flowChartConnector">
            <a:avLst/>
          </a:prstGeom>
          <a:solidFill>
            <a:schemeClr val="accent1"/>
          </a:solidFill>
          <a:ln w="9525">
            <a:solidFill>
              <a:schemeClr val="tx1"/>
            </a:solidFill>
            <a:round/>
            <a:headEnd/>
            <a:tailEnd/>
          </a:ln>
          <a:effectLst/>
        </p:spPr>
        <p:txBody>
          <a:bodyPr wrap="none" anchor="ctr"/>
          <a:lstStyle/>
          <a:p>
            <a:pPr algn="ctr"/>
            <a:r>
              <a:rPr lang="ru-RU" sz="2000" b="1" dirty="0" smtClean="0"/>
              <a:t>3</a:t>
            </a:r>
            <a:endParaRPr lang="ru-RU" sz="2000" b="1" dirty="0"/>
          </a:p>
        </p:txBody>
      </p:sp>
      <p:sp>
        <p:nvSpPr>
          <p:cNvPr id="49178" name="AutoShape 26"/>
          <p:cNvSpPr>
            <a:spLocks noChangeArrowheads="1"/>
          </p:cNvSpPr>
          <p:nvPr/>
        </p:nvSpPr>
        <p:spPr bwMode="auto">
          <a:xfrm>
            <a:off x="6643702" y="4643446"/>
            <a:ext cx="360362" cy="287338"/>
          </a:xfrm>
          <a:prstGeom prst="flowChartConnector">
            <a:avLst/>
          </a:prstGeom>
          <a:solidFill>
            <a:schemeClr val="accent1"/>
          </a:solidFill>
          <a:ln w="9525">
            <a:solidFill>
              <a:schemeClr val="tx1"/>
            </a:solidFill>
            <a:round/>
            <a:headEnd/>
            <a:tailEnd/>
          </a:ln>
          <a:effectLst/>
        </p:spPr>
        <p:txBody>
          <a:bodyPr wrap="none" anchor="ctr"/>
          <a:lstStyle/>
          <a:p>
            <a:pPr algn="ctr"/>
            <a:r>
              <a:rPr lang="ru-RU" sz="2000" b="1" dirty="0" smtClean="0"/>
              <a:t>5</a:t>
            </a:r>
            <a:endParaRPr lang="ru-RU" sz="2000" b="1" dirty="0"/>
          </a:p>
        </p:txBody>
      </p:sp>
      <p:sp>
        <p:nvSpPr>
          <p:cNvPr id="49181" name="WordArt 29"/>
          <p:cNvSpPr>
            <a:spLocks noChangeArrowheads="1" noChangeShapeType="1" noTextEdit="1"/>
          </p:cNvSpPr>
          <p:nvPr/>
        </p:nvSpPr>
        <p:spPr bwMode="auto">
          <a:xfrm>
            <a:off x="5143504" y="5929330"/>
            <a:ext cx="3671888" cy="719137"/>
          </a:xfrm>
          <a:prstGeom prst="rect">
            <a:avLst/>
          </a:prstGeom>
        </p:spPr>
        <p:txBody>
          <a:bodyPr wrap="none" fromWordArt="1">
            <a:prstTxWarp prst="textPlain">
              <a:avLst>
                <a:gd name="adj" fmla="val 50000"/>
              </a:avLst>
            </a:prstTxWarp>
          </a:bodyPr>
          <a:lstStyle/>
          <a:p>
            <a:pPr algn="ctr"/>
            <a:r>
              <a:rPr lang="en-US" sz="2800" kern="10" dirty="0">
                <a:ln w="19050">
                  <a:solidFill>
                    <a:srgbClr val="003300"/>
                  </a:solidFill>
                  <a:round/>
                  <a:headEnd/>
                  <a:tailEnd/>
                </a:ln>
                <a:gradFill rotWithShape="1">
                  <a:gsLst>
                    <a:gs pos="0">
                      <a:srgbClr val="00FF00"/>
                    </a:gs>
                    <a:gs pos="100000">
                      <a:srgbClr val="FFFF66"/>
                    </a:gs>
                  </a:gsLst>
                  <a:path path="rect">
                    <a:fillToRect l="50000" t="50000" r="50000" b="50000"/>
                  </a:path>
                </a:gradFill>
                <a:effectLst>
                  <a:outerShdw dist="35921" dir="2700000" algn="ctr" rotWithShape="0">
                    <a:srgbClr val="990000"/>
                  </a:outerShdw>
                </a:effectLst>
                <a:latin typeface="Impact"/>
              </a:rPr>
              <a:t>Pretty Woman</a:t>
            </a:r>
            <a:endParaRPr lang="ru-RU" sz="2800" kern="10" dirty="0">
              <a:ln w="19050">
                <a:solidFill>
                  <a:srgbClr val="003300"/>
                </a:solidFill>
                <a:round/>
                <a:headEnd/>
                <a:tailEnd/>
              </a:ln>
              <a:gradFill rotWithShape="1">
                <a:gsLst>
                  <a:gs pos="0">
                    <a:srgbClr val="00FF00"/>
                  </a:gs>
                  <a:gs pos="100000">
                    <a:srgbClr val="FFFF66"/>
                  </a:gs>
                </a:gsLst>
                <a:path path="rect">
                  <a:fillToRect l="50000" t="50000" r="50000" b="50000"/>
                </a:path>
              </a:gradFill>
              <a:effectLst>
                <a:outerShdw dist="35921" dir="2700000" algn="ctr" rotWithShape="0">
                  <a:srgbClr val="990000"/>
                </a:outerShdw>
              </a:effectLst>
              <a:latin typeface="Impact"/>
            </a:endParaRPr>
          </a:p>
        </p:txBody>
      </p:sp>
      <p:sp>
        <p:nvSpPr>
          <p:cNvPr id="49182" name="WordArt 30"/>
          <p:cNvSpPr>
            <a:spLocks noChangeArrowheads="1" noChangeShapeType="1" noTextEdit="1"/>
          </p:cNvSpPr>
          <p:nvPr/>
        </p:nvSpPr>
        <p:spPr bwMode="auto">
          <a:xfrm>
            <a:off x="2643174" y="4429132"/>
            <a:ext cx="2519362" cy="576262"/>
          </a:xfrm>
          <a:prstGeom prst="rect">
            <a:avLst/>
          </a:prstGeom>
        </p:spPr>
        <p:txBody>
          <a:bodyPr wrap="none" fromWordArt="1">
            <a:prstTxWarp prst="textPlain">
              <a:avLst>
                <a:gd name="adj" fmla="val 50000"/>
              </a:avLst>
            </a:prstTxWarp>
          </a:bodyPr>
          <a:lstStyle/>
          <a:p>
            <a:pPr algn="ctr"/>
            <a:r>
              <a:rPr lang="en-US" sz="2800" kern="10" dirty="0">
                <a:ln w="19050">
                  <a:solidFill>
                    <a:srgbClr val="99CCFF"/>
                  </a:solidFill>
                  <a:round/>
                  <a:headEnd/>
                  <a:tailEnd/>
                </a:ln>
                <a:gradFill rotWithShape="1">
                  <a:gsLst>
                    <a:gs pos="0">
                      <a:srgbClr val="00FF00"/>
                    </a:gs>
                    <a:gs pos="100000">
                      <a:srgbClr val="FFFF66"/>
                    </a:gs>
                  </a:gsLst>
                  <a:lin ang="2700000" scaled="1"/>
                </a:gradFill>
                <a:effectLst>
                  <a:outerShdw dist="35921" dir="2700000" algn="ctr" rotWithShape="0">
                    <a:srgbClr val="990000"/>
                  </a:outerShdw>
                </a:effectLst>
                <a:latin typeface="Impact"/>
              </a:rPr>
              <a:t>Titanic</a:t>
            </a:r>
            <a:endParaRPr lang="ru-RU" sz="2800" kern="10" dirty="0">
              <a:ln w="19050">
                <a:solidFill>
                  <a:srgbClr val="99CCFF"/>
                </a:solidFill>
                <a:round/>
                <a:headEnd/>
                <a:tailEnd/>
              </a:ln>
              <a:gradFill rotWithShape="1">
                <a:gsLst>
                  <a:gs pos="0">
                    <a:srgbClr val="00FF00"/>
                  </a:gs>
                  <a:gs pos="100000">
                    <a:srgbClr val="FFFF66"/>
                  </a:gs>
                </a:gsLst>
                <a:lin ang="2700000" scaled="1"/>
              </a:gradFill>
              <a:effectLst>
                <a:outerShdw dist="35921" dir="2700000" algn="ctr" rotWithShape="0">
                  <a:srgbClr val="990000"/>
                </a:outerShdw>
              </a:effectLst>
              <a:latin typeface="Impact"/>
            </a:endParaRPr>
          </a:p>
        </p:txBody>
      </p:sp>
      <p:sp>
        <p:nvSpPr>
          <p:cNvPr id="49183" name="WordArt 31"/>
          <p:cNvSpPr>
            <a:spLocks noChangeArrowheads="1" noChangeShapeType="1" noTextEdit="1"/>
          </p:cNvSpPr>
          <p:nvPr/>
        </p:nvSpPr>
        <p:spPr bwMode="auto">
          <a:xfrm>
            <a:off x="285720" y="2571744"/>
            <a:ext cx="3170238" cy="719137"/>
          </a:xfrm>
          <a:prstGeom prst="rect">
            <a:avLst/>
          </a:prstGeom>
        </p:spPr>
        <p:txBody>
          <a:bodyPr wrap="none" fromWordArt="1">
            <a:prstTxWarp prst="textPlain">
              <a:avLst>
                <a:gd name="adj" fmla="val 50000"/>
              </a:avLst>
            </a:prstTxWarp>
          </a:bodyPr>
          <a:lstStyle/>
          <a:p>
            <a:pPr algn="ctr"/>
            <a:r>
              <a:rPr lang="en-US" sz="2800" kern="10" dirty="0">
                <a:ln w="19050">
                  <a:solidFill>
                    <a:srgbClr val="003300"/>
                  </a:solidFill>
                  <a:round/>
                  <a:headEnd/>
                  <a:tailEnd/>
                </a:ln>
                <a:gradFill rotWithShape="1">
                  <a:gsLst>
                    <a:gs pos="0">
                      <a:srgbClr val="00FF00"/>
                    </a:gs>
                    <a:gs pos="100000">
                      <a:srgbClr val="FFFF66"/>
                    </a:gs>
                  </a:gsLst>
                  <a:lin ang="2700000" scaled="1"/>
                </a:gradFill>
                <a:effectLst>
                  <a:outerShdw dist="35921" dir="2700000" algn="ctr" rotWithShape="0">
                    <a:srgbClr val="990000"/>
                  </a:outerShdw>
                </a:effectLst>
                <a:latin typeface="Impact"/>
              </a:rPr>
              <a:t>Snow White</a:t>
            </a:r>
            <a:endParaRPr lang="ru-RU" sz="2800" kern="10" dirty="0">
              <a:ln w="19050">
                <a:solidFill>
                  <a:srgbClr val="003300"/>
                </a:solidFill>
                <a:round/>
                <a:headEnd/>
                <a:tailEnd/>
              </a:ln>
              <a:gradFill rotWithShape="1">
                <a:gsLst>
                  <a:gs pos="0">
                    <a:srgbClr val="00FF00"/>
                  </a:gs>
                  <a:gs pos="100000">
                    <a:srgbClr val="FFFF66"/>
                  </a:gs>
                </a:gsLst>
                <a:lin ang="2700000" scaled="1"/>
              </a:gradFill>
              <a:effectLst>
                <a:outerShdw dist="35921" dir="2700000" algn="ctr" rotWithShape="0">
                  <a:srgbClr val="990000"/>
                </a:outerShdw>
              </a:effectLst>
              <a:latin typeface="Impact"/>
            </a:endParaRPr>
          </a:p>
        </p:txBody>
      </p:sp>
      <p:sp>
        <p:nvSpPr>
          <p:cNvPr id="49184" name="WordArt 32"/>
          <p:cNvSpPr>
            <a:spLocks noChangeArrowheads="1" noChangeShapeType="1" noTextEdit="1"/>
          </p:cNvSpPr>
          <p:nvPr/>
        </p:nvSpPr>
        <p:spPr bwMode="auto">
          <a:xfrm>
            <a:off x="928662" y="3429000"/>
            <a:ext cx="3168650" cy="860425"/>
          </a:xfrm>
          <a:prstGeom prst="rect">
            <a:avLst/>
          </a:prstGeom>
        </p:spPr>
        <p:txBody>
          <a:bodyPr wrap="none" fromWordArt="1">
            <a:prstTxWarp prst="textPlain">
              <a:avLst>
                <a:gd name="adj" fmla="val 50000"/>
              </a:avLst>
            </a:prstTxWarp>
          </a:bodyPr>
          <a:lstStyle/>
          <a:p>
            <a:pPr algn="ctr"/>
            <a:r>
              <a:rPr lang="en-US" sz="2800" kern="10" dirty="0">
                <a:ln w="19050">
                  <a:solidFill>
                    <a:srgbClr val="003300"/>
                  </a:solidFill>
                  <a:round/>
                  <a:headEnd/>
                  <a:tailEnd/>
                </a:ln>
                <a:gradFill rotWithShape="1">
                  <a:gsLst>
                    <a:gs pos="0">
                      <a:srgbClr val="FFFF66"/>
                    </a:gs>
                    <a:gs pos="100000">
                      <a:srgbClr val="00FF00"/>
                    </a:gs>
                  </a:gsLst>
                  <a:lin ang="18900000" scaled="1"/>
                </a:gradFill>
                <a:effectLst>
                  <a:outerShdw dist="35921" dir="2700000" algn="ctr" rotWithShape="0">
                    <a:srgbClr val="990000"/>
                  </a:outerShdw>
                </a:effectLst>
                <a:latin typeface="Impact"/>
              </a:rPr>
              <a:t>Ghostbusters</a:t>
            </a:r>
            <a:endParaRPr lang="ru-RU" sz="2800" kern="10" dirty="0">
              <a:ln w="19050">
                <a:solidFill>
                  <a:srgbClr val="003300"/>
                </a:solidFill>
                <a:round/>
                <a:headEnd/>
                <a:tailEnd/>
              </a:ln>
              <a:gradFill rotWithShape="1">
                <a:gsLst>
                  <a:gs pos="0">
                    <a:srgbClr val="FFFF66"/>
                  </a:gs>
                  <a:gs pos="100000">
                    <a:srgbClr val="00FF00"/>
                  </a:gs>
                </a:gsLst>
                <a:lin ang="18900000" scaled="1"/>
              </a:gradFill>
              <a:effectLst>
                <a:outerShdw dist="35921" dir="2700000" algn="ctr" rotWithShape="0">
                  <a:srgbClr val="990000"/>
                </a:outerShdw>
              </a:effectLst>
              <a:latin typeface="Impact"/>
            </a:endParaRPr>
          </a:p>
        </p:txBody>
      </p:sp>
      <p:sp>
        <p:nvSpPr>
          <p:cNvPr id="49186" name="WordArt 34"/>
          <p:cNvSpPr>
            <a:spLocks noChangeArrowheads="1" noChangeShapeType="1" noTextEdit="1"/>
          </p:cNvSpPr>
          <p:nvPr/>
        </p:nvSpPr>
        <p:spPr bwMode="auto">
          <a:xfrm>
            <a:off x="2714612" y="5072074"/>
            <a:ext cx="4678363" cy="860425"/>
          </a:xfrm>
          <a:prstGeom prst="rect">
            <a:avLst/>
          </a:prstGeom>
        </p:spPr>
        <p:txBody>
          <a:bodyPr wrap="none" fromWordArt="1">
            <a:prstTxWarp prst="textPlain">
              <a:avLst>
                <a:gd name="adj" fmla="val 50000"/>
              </a:avLst>
            </a:prstTxWarp>
          </a:bodyPr>
          <a:lstStyle/>
          <a:p>
            <a:pPr algn="ctr"/>
            <a:r>
              <a:rPr lang="en-US" sz="2800" kern="10" dirty="0">
                <a:ln w="19050">
                  <a:solidFill>
                    <a:srgbClr val="003300"/>
                  </a:solidFill>
                  <a:round/>
                  <a:headEnd/>
                  <a:tailEnd/>
                </a:ln>
                <a:gradFill rotWithShape="1">
                  <a:gsLst>
                    <a:gs pos="0">
                      <a:srgbClr val="00FF00"/>
                    </a:gs>
                    <a:gs pos="100000">
                      <a:srgbClr val="FFFF66"/>
                    </a:gs>
                  </a:gsLst>
                  <a:path path="rect">
                    <a:fillToRect l="50000" t="50000" r="50000" b="50000"/>
                  </a:path>
                </a:gradFill>
                <a:effectLst>
                  <a:outerShdw dist="35921" dir="2700000" algn="ctr" rotWithShape="0">
                    <a:srgbClr val="990000"/>
                  </a:outerShdw>
                </a:effectLst>
                <a:latin typeface="Impact"/>
              </a:rPr>
              <a:t>Interview With the </a:t>
            </a:r>
            <a:r>
              <a:rPr lang="en-US" sz="2800" kern="10" dirty="0" smtClean="0">
                <a:ln w="19050">
                  <a:solidFill>
                    <a:srgbClr val="003300"/>
                  </a:solidFill>
                  <a:round/>
                  <a:headEnd/>
                  <a:tailEnd/>
                </a:ln>
                <a:gradFill rotWithShape="1">
                  <a:gsLst>
                    <a:gs pos="0">
                      <a:srgbClr val="00FF00"/>
                    </a:gs>
                    <a:gs pos="100000">
                      <a:srgbClr val="FFFF66"/>
                    </a:gs>
                  </a:gsLst>
                  <a:path path="rect">
                    <a:fillToRect l="50000" t="50000" r="50000" b="50000"/>
                  </a:path>
                </a:gradFill>
                <a:effectLst>
                  <a:outerShdw dist="35921" dir="2700000" algn="ctr" rotWithShape="0">
                    <a:srgbClr val="990000"/>
                  </a:outerShdw>
                </a:effectLst>
                <a:latin typeface="Impact"/>
              </a:rPr>
              <a:t>Vampire </a:t>
            </a:r>
            <a:endParaRPr lang="ru-RU" sz="2800" kern="10" dirty="0">
              <a:ln w="19050">
                <a:solidFill>
                  <a:srgbClr val="003300"/>
                </a:solidFill>
                <a:round/>
                <a:headEnd/>
                <a:tailEnd/>
              </a:ln>
              <a:gradFill rotWithShape="1">
                <a:gsLst>
                  <a:gs pos="0">
                    <a:srgbClr val="00FF00"/>
                  </a:gs>
                  <a:gs pos="100000">
                    <a:srgbClr val="FFFF66"/>
                  </a:gs>
                </a:gsLst>
                <a:path path="rect">
                  <a:fillToRect l="50000" t="50000" r="50000" b="50000"/>
                </a:path>
              </a:gradFill>
              <a:effectLst>
                <a:outerShdw dist="35921" dir="2700000" algn="ctr" rotWithShape="0">
                  <a:srgbClr val="990000"/>
                </a:outerShdw>
              </a:effectLst>
              <a:latin typeface="Impac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extBox 1"/>
          <p:cNvSpPr txBox="1"/>
          <p:nvPr/>
        </p:nvSpPr>
        <p:spPr>
          <a:xfrm>
            <a:off x="2857488" y="214290"/>
            <a:ext cx="3692036" cy="461665"/>
          </a:xfrm>
          <a:prstGeom prst="rect">
            <a:avLst/>
          </a:prstGeom>
          <a:noFill/>
        </p:spPr>
        <p:txBody>
          <a:bodyPr wrap="none" rtlCol="0">
            <a:spAutoFit/>
          </a:bodyPr>
          <a:lstStyle/>
          <a:p>
            <a:r>
              <a:rPr lang="en-US" sz="2400" dirty="0" smtClean="0">
                <a:latin typeface="Times New Roman" pitchFamily="18" charset="0"/>
                <a:cs typeface="Times New Roman" pitchFamily="18" charset="0"/>
              </a:rPr>
              <a:t>The biggest film companies:</a:t>
            </a:r>
            <a:endParaRPr lang="ru-RU" sz="2400" dirty="0">
              <a:latin typeface="Times New Roman" pitchFamily="18" charset="0"/>
              <a:cs typeface="Times New Roman" pitchFamily="18" charset="0"/>
            </a:endParaRPr>
          </a:p>
        </p:txBody>
      </p:sp>
      <p:pic>
        <p:nvPicPr>
          <p:cNvPr id="3" name="Рисунок 2" descr="HBM.jpeg"/>
          <p:cNvPicPr>
            <a:picLocks noChangeAspect="1"/>
          </p:cNvPicPr>
          <p:nvPr/>
        </p:nvPicPr>
        <p:blipFill>
          <a:blip r:embed="rId2"/>
          <a:stretch>
            <a:fillRect/>
          </a:stretch>
        </p:blipFill>
        <p:spPr>
          <a:xfrm>
            <a:off x="3500430" y="3214686"/>
            <a:ext cx="2000259" cy="1333506"/>
          </a:xfrm>
          <a:prstGeom prst="rect">
            <a:avLst/>
          </a:prstGeom>
        </p:spPr>
      </p:pic>
      <p:pic>
        <p:nvPicPr>
          <p:cNvPr id="4" name="Рисунок 3" descr="HL.KN.jpeg"/>
          <p:cNvPicPr>
            <a:picLocks noChangeAspect="1"/>
          </p:cNvPicPr>
          <p:nvPr/>
        </p:nvPicPr>
        <p:blipFill>
          <a:blip r:embed="rId3"/>
          <a:stretch>
            <a:fillRect/>
          </a:stretch>
        </p:blipFill>
        <p:spPr>
          <a:xfrm>
            <a:off x="3428992" y="5072074"/>
            <a:ext cx="2255937" cy="1428760"/>
          </a:xfrm>
          <a:prstGeom prst="rect">
            <a:avLst/>
          </a:prstGeom>
        </p:spPr>
      </p:pic>
      <p:pic>
        <p:nvPicPr>
          <p:cNvPr id="5" name="Рисунок 4" descr="i.jpeg"/>
          <p:cNvPicPr>
            <a:picLocks noChangeAspect="1"/>
          </p:cNvPicPr>
          <p:nvPr/>
        </p:nvPicPr>
        <p:blipFill>
          <a:blip r:embed="rId4"/>
          <a:stretch>
            <a:fillRect/>
          </a:stretch>
        </p:blipFill>
        <p:spPr>
          <a:xfrm>
            <a:off x="5929322" y="3571876"/>
            <a:ext cx="2071702" cy="1754041"/>
          </a:xfrm>
          <a:prstGeom prst="rect">
            <a:avLst/>
          </a:prstGeom>
        </p:spPr>
      </p:pic>
      <p:pic>
        <p:nvPicPr>
          <p:cNvPr id="6" name="Рисунок 5" descr="RI878I.jpeg"/>
          <p:cNvPicPr>
            <a:picLocks noChangeAspect="1"/>
          </p:cNvPicPr>
          <p:nvPr/>
        </p:nvPicPr>
        <p:blipFill>
          <a:blip r:embed="rId5"/>
          <a:stretch>
            <a:fillRect/>
          </a:stretch>
        </p:blipFill>
        <p:spPr>
          <a:xfrm>
            <a:off x="571472" y="1571612"/>
            <a:ext cx="2464611" cy="1643074"/>
          </a:xfrm>
          <a:prstGeom prst="rect">
            <a:avLst/>
          </a:prstGeom>
        </p:spPr>
      </p:pic>
      <p:pic>
        <p:nvPicPr>
          <p:cNvPr id="7" name="Рисунок 6" descr="векнрвен.jpeg"/>
          <p:cNvPicPr>
            <a:picLocks noChangeAspect="1"/>
          </p:cNvPicPr>
          <p:nvPr/>
        </p:nvPicPr>
        <p:blipFill>
          <a:blip r:embed="rId6"/>
          <a:stretch>
            <a:fillRect/>
          </a:stretch>
        </p:blipFill>
        <p:spPr>
          <a:xfrm>
            <a:off x="1285852" y="3571876"/>
            <a:ext cx="1785950" cy="1834880"/>
          </a:xfrm>
          <a:prstGeom prst="rect">
            <a:avLst/>
          </a:prstGeom>
        </p:spPr>
      </p:pic>
      <p:pic>
        <p:nvPicPr>
          <p:cNvPr id="8" name="Рисунок 7" descr="кпыепевп.jpeg"/>
          <p:cNvPicPr>
            <a:picLocks noChangeAspect="1"/>
          </p:cNvPicPr>
          <p:nvPr/>
        </p:nvPicPr>
        <p:blipFill>
          <a:blip r:embed="rId7"/>
          <a:stretch>
            <a:fillRect/>
          </a:stretch>
        </p:blipFill>
        <p:spPr>
          <a:xfrm>
            <a:off x="6000760" y="1500173"/>
            <a:ext cx="2071702" cy="1697861"/>
          </a:xfrm>
          <a:prstGeom prst="rect">
            <a:avLst/>
          </a:prstGeom>
        </p:spPr>
      </p:pic>
      <p:pic>
        <p:nvPicPr>
          <p:cNvPr id="9" name="Рисунок 8" descr="ыкеныкеген.jpeg"/>
          <p:cNvPicPr>
            <a:picLocks noChangeAspect="1"/>
          </p:cNvPicPr>
          <p:nvPr/>
        </p:nvPicPr>
        <p:blipFill>
          <a:blip r:embed="rId8"/>
          <a:stretch>
            <a:fillRect/>
          </a:stretch>
        </p:blipFill>
        <p:spPr>
          <a:xfrm>
            <a:off x="3428992" y="928670"/>
            <a:ext cx="2214578" cy="165355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pic>
        <p:nvPicPr>
          <p:cNvPr id="2052" name="Picture 4" descr="кино (фото звезд)"/>
          <p:cNvPicPr>
            <a:picLocks noChangeAspect="1" noChangeArrowheads="1"/>
          </p:cNvPicPr>
          <p:nvPr/>
        </p:nvPicPr>
        <p:blipFill>
          <a:blip r:embed="rId2">
            <a:lum contrast="12000"/>
          </a:blip>
          <a:srcRect l="1942" t="2460" r="76306" b="58191"/>
          <a:stretch>
            <a:fillRect/>
          </a:stretch>
        </p:blipFill>
        <p:spPr bwMode="auto">
          <a:xfrm>
            <a:off x="250825" y="1125538"/>
            <a:ext cx="1368425" cy="1727200"/>
          </a:xfrm>
          <a:prstGeom prst="rect">
            <a:avLst/>
          </a:prstGeom>
          <a:noFill/>
        </p:spPr>
      </p:pic>
      <p:pic>
        <p:nvPicPr>
          <p:cNvPr id="2053" name="Picture 5" descr="кино (фото звезд)"/>
          <p:cNvPicPr>
            <a:picLocks noChangeAspect="1" noChangeArrowheads="1"/>
          </p:cNvPicPr>
          <p:nvPr/>
        </p:nvPicPr>
        <p:blipFill>
          <a:blip r:embed="rId2">
            <a:lum contrast="6000"/>
          </a:blip>
          <a:srcRect l="27126" t="2460" r="51123" b="58191"/>
          <a:stretch>
            <a:fillRect/>
          </a:stretch>
        </p:blipFill>
        <p:spPr bwMode="auto">
          <a:xfrm>
            <a:off x="1619250" y="1125538"/>
            <a:ext cx="1368425" cy="1727200"/>
          </a:xfrm>
          <a:prstGeom prst="rect">
            <a:avLst/>
          </a:prstGeom>
          <a:noFill/>
        </p:spPr>
      </p:pic>
      <p:pic>
        <p:nvPicPr>
          <p:cNvPr id="2054" name="Picture 6" descr="кино (фото звезд)"/>
          <p:cNvPicPr>
            <a:picLocks noChangeAspect="1" noChangeArrowheads="1"/>
          </p:cNvPicPr>
          <p:nvPr/>
        </p:nvPicPr>
        <p:blipFill>
          <a:blip r:embed="rId2">
            <a:lum contrast="6000"/>
          </a:blip>
          <a:srcRect l="76331" t="2460" b="58191"/>
          <a:stretch>
            <a:fillRect/>
          </a:stretch>
        </p:blipFill>
        <p:spPr bwMode="auto">
          <a:xfrm>
            <a:off x="2987675" y="1125538"/>
            <a:ext cx="1489075" cy="1727200"/>
          </a:xfrm>
          <a:prstGeom prst="rect">
            <a:avLst/>
          </a:prstGeom>
          <a:noFill/>
        </p:spPr>
      </p:pic>
      <p:pic>
        <p:nvPicPr>
          <p:cNvPr id="2055" name="Picture 7" descr="кино (фото звезд)"/>
          <p:cNvPicPr>
            <a:picLocks noChangeAspect="1" noChangeArrowheads="1"/>
          </p:cNvPicPr>
          <p:nvPr/>
        </p:nvPicPr>
        <p:blipFill>
          <a:blip r:embed="rId2">
            <a:lum contrast="6000"/>
          </a:blip>
          <a:srcRect l="27126" t="50018" r="51123" b="10632"/>
          <a:stretch>
            <a:fillRect/>
          </a:stretch>
        </p:blipFill>
        <p:spPr bwMode="auto">
          <a:xfrm>
            <a:off x="4500563" y="1125538"/>
            <a:ext cx="1368425" cy="1727200"/>
          </a:xfrm>
          <a:prstGeom prst="rect">
            <a:avLst/>
          </a:prstGeom>
          <a:noFill/>
        </p:spPr>
      </p:pic>
      <p:pic>
        <p:nvPicPr>
          <p:cNvPr id="2056" name="Picture 8" descr="кино (фото звезд)"/>
          <p:cNvPicPr>
            <a:picLocks noChangeAspect="1" noChangeArrowheads="1"/>
          </p:cNvPicPr>
          <p:nvPr/>
        </p:nvPicPr>
        <p:blipFill>
          <a:blip r:embed="rId2">
            <a:lum contrast="6000"/>
          </a:blip>
          <a:srcRect l="51147" t="50018" r="25940" b="10632"/>
          <a:stretch>
            <a:fillRect/>
          </a:stretch>
        </p:blipFill>
        <p:spPr bwMode="auto">
          <a:xfrm>
            <a:off x="5867400" y="1125538"/>
            <a:ext cx="1441450" cy="1727200"/>
          </a:xfrm>
          <a:prstGeom prst="rect">
            <a:avLst/>
          </a:prstGeom>
          <a:noFill/>
        </p:spPr>
      </p:pic>
      <p:pic>
        <p:nvPicPr>
          <p:cNvPr id="2057" name="Picture 9" descr="кино (фото звезд)"/>
          <p:cNvPicPr>
            <a:picLocks noChangeAspect="1" noChangeArrowheads="1"/>
          </p:cNvPicPr>
          <p:nvPr/>
        </p:nvPicPr>
        <p:blipFill>
          <a:blip r:embed="rId2">
            <a:lum contrast="6000"/>
          </a:blip>
          <a:srcRect l="76331" t="50018" b="10632"/>
          <a:stretch>
            <a:fillRect/>
          </a:stretch>
        </p:blipFill>
        <p:spPr bwMode="auto">
          <a:xfrm>
            <a:off x="7308850" y="1125538"/>
            <a:ext cx="1489075" cy="1727200"/>
          </a:xfrm>
          <a:prstGeom prst="rect">
            <a:avLst/>
          </a:prstGeom>
          <a:noFill/>
        </p:spPr>
      </p:pic>
      <p:sp>
        <p:nvSpPr>
          <p:cNvPr id="2058" name="WordArt 10"/>
          <p:cNvSpPr>
            <a:spLocks noChangeArrowheads="1" noChangeShapeType="1" noTextEdit="1"/>
          </p:cNvSpPr>
          <p:nvPr/>
        </p:nvSpPr>
        <p:spPr bwMode="auto">
          <a:xfrm>
            <a:off x="3276600" y="188913"/>
            <a:ext cx="2519363" cy="571500"/>
          </a:xfrm>
          <a:prstGeom prst="rect">
            <a:avLst/>
          </a:prstGeom>
        </p:spPr>
        <p:txBody>
          <a:bodyPr wrap="none" fromWordArt="1">
            <a:prstTxWarp prst="textPlain">
              <a:avLst>
                <a:gd name="adj" fmla="val 50000"/>
              </a:avLst>
            </a:prstTxWarp>
          </a:bodyPr>
          <a:lstStyle/>
          <a:p>
            <a:pPr algn="ctr"/>
            <a:r>
              <a:rPr lang="en-US" sz="3600" b="1" kern="10">
                <a:ln w="19050">
                  <a:solidFill>
                    <a:srgbClr val="800000"/>
                  </a:solidFill>
                  <a:round/>
                  <a:headEnd/>
                  <a:tailEnd/>
                </a:ln>
                <a:gradFill rotWithShape="1">
                  <a:gsLst>
                    <a:gs pos="0">
                      <a:srgbClr val="FF66FF"/>
                    </a:gs>
                    <a:gs pos="100000">
                      <a:srgbClr val="FFFFCC"/>
                    </a:gs>
                  </a:gsLst>
                  <a:lin ang="2700000" scaled="1"/>
                </a:gradFill>
                <a:effectLst>
                  <a:outerShdw dist="35921" dir="2700000" algn="ctr" rotWithShape="0">
                    <a:srgbClr val="990000"/>
                  </a:outerShdw>
                </a:effectLst>
                <a:latin typeface="Impact"/>
              </a:rPr>
              <a:t>Actors</a:t>
            </a:r>
            <a:endParaRPr lang="ru-RU" sz="3600" b="1" kern="10">
              <a:ln w="19050">
                <a:solidFill>
                  <a:srgbClr val="800000"/>
                </a:solidFill>
                <a:round/>
                <a:headEnd/>
                <a:tailEnd/>
              </a:ln>
              <a:gradFill rotWithShape="1">
                <a:gsLst>
                  <a:gs pos="0">
                    <a:srgbClr val="FF66FF"/>
                  </a:gs>
                  <a:gs pos="100000">
                    <a:srgbClr val="FFFFCC"/>
                  </a:gs>
                </a:gsLst>
                <a:lin ang="2700000" scaled="1"/>
              </a:gradFill>
              <a:effectLst>
                <a:outerShdw dist="35921" dir="2700000" algn="ctr" rotWithShape="0">
                  <a:srgbClr val="990000"/>
                </a:outerShdw>
              </a:effectLst>
              <a:latin typeface="Impact"/>
            </a:endParaRPr>
          </a:p>
        </p:txBody>
      </p:sp>
      <p:sp>
        <p:nvSpPr>
          <p:cNvPr id="2066" name="Oval 18"/>
          <p:cNvSpPr>
            <a:spLocks noChangeArrowheads="1"/>
          </p:cNvSpPr>
          <p:nvPr/>
        </p:nvSpPr>
        <p:spPr bwMode="auto">
          <a:xfrm>
            <a:off x="250825" y="2420938"/>
            <a:ext cx="431800" cy="431800"/>
          </a:xfrm>
          <a:prstGeom prst="ellipse">
            <a:avLst/>
          </a:prstGeom>
          <a:solidFill>
            <a:schemeClr val="accent1"/>
          </a:solidFill>
          <a:ln w="9525">
            <a:solidFill>
              <a:schemeClr val="tx1"/>
            </a:solidFill>
            <a:round/>
            <a:headEnd/>
            <a:tailEnd/>
          </a:ln>
          <a:effectLst/>
        </p:spPr>
        <p:txBody>
          <a:bodyPr wrap="none" anchor="ctr"/>
          <a:lstStyle/>
          <a:p>
            <a:pPr algn="ctr"/>
            <a:r>
              <a:rPr lang="en-US" sz="2000" b="1" dirty="0"/>
              <a:t>1</a:t>
            </a:r>
            <a:endParaRPr lang="ru-RU" sz="2000" b="1" dirty="0"/>
          </a:p>
        </p:txBody>
      </p:sp>
      <p:sp>
        <p:nvSpPr>
          <p:cNvPr id="2069" name="Oval 21"/>
          <p:cNvSpPr>
            <a:spLocks noChangeArrowheads="1"/>
          </p:cNvSpPr>
          <p:nvPr/>
        </p:nvSpPr>
        <p:spPr bwMode="auto">
          <a:xfrm>
            <a:off x="7380288" y="2420938"/>
            <a:ext cx="431800" cy="431800"/>
          </a:xfrm>
          <a:prstGeom prst="ellipse">
            <a:avLst/>
          </a:prstGeom>
          <a:solidFill>
            <a:schemeClr val="accent1"/>
          </a:solidFill>
          <a:ln w="9525">
            <a:solidFill>
              <a:schemeClr val="tx1"/>
            </a:solidFill>
            <a:round/>
            <a:headEnd/>
            <a:tailEnd/>
          </a:ln>
          <a:effectLst/>
        </p:spPr>
        <p:txBody>
          <a:bodyPr wrap="none" anchor="ctr"/>
          <a:lstStyle/>
          <a:p>
            <a:pPr algn="ctr"/>
            <a:r>
              <a:rPr lang="en-US" sz="2000" b="1" dirty="0"/>
              <a:t>6</a:t>
            </a:r>
            <a:endParaRPr lang="ru-RU" sz="2000" b="1" dirty="0"/>
          </a:p>
        </p:txBody>
      </p:sp>
      <p:sp>
        <p:nvSpPr>
          <p:cNvPr id="2070" name="Oval 22"/>
          <p:cNvSpPr>
            <a:spLocks noChangeArrowheads="1"/>
          </p:cNvSpPr>
          <p:nvPr/>
        </p:nvSpPr>
        <p:spPr bwMode="auto">
          <a:xfrm>
            <a:off x="6011863" y="2420938"/>
            <a:ext cx="431800" cy="431800"/>
          </a:xfrm>
          <a:prstGeom prst="ellipse">
            <a:avLst/>
          </a:prstGeom>
          <a:solidFill>
            <a:schemeClr val="accent1"/>
          </a:solidFill>
          <a:ln w="9525">
            <a:solidFill>
              <a:schemeClr val="tx1"/>
            </a:solidFill>
            <a:round/>
            <a:headEnd/>
            <a:tailEnd/>
          </a:ln>
          <a:effectLst/>
        </p:spPr>
        <p:txBody>
          <a:bodyPr wrap="none" anchor="ctr"/>
          <a:lstStyle/>
          <a:p>
            <a:pPr algn="ctr"/>
            <a:r>
              <a:rPr lang="en-US" sz="2000" b="1" dirty="0"/>
              <a:t>5</a:t>
            </a:r>
            <a:endParaRPr lang="ru-RU" sz="2000" b="1" dirty="0"/>
          </a:p>
        </p:txBody>
      </p:sp>
      <p:sp>
        <p:nvSpPr>
          <p:cNvPr id="2071" name="Oval 23"/>
          <p:cNvSpPr>
            <a:spLocks noChangeArrowheads="1"/>
          </p:cNvSpPr>
          <p:nvPr/>
        </p:nvSpPr>
        <p:spPr bwMode="auto">
          <a:xfrm>
            <a:off x="4500563" y="2349500"/>
            <a:ext cx="431800" cy="431800"/>
          </a:xfrm>
          <a:prstGeom prst="ellipse">
            <a:avLst/>
          </a:prstGeom>
          <a:solidFill>
            <a:schemeClr val="accent1"/>
          </a:solidFill>
          <a:ln w="9525">
            <a:solidFill>
              <a:schemeClr val="tx1"/>
            </a:solidFill>
            <a:round/>
            <a:headEnd/>
            <a:tailEnd/>
          </a:ln>
          <a:effectLst/>
        </p:spPr>
        <p:txBody>
          <a:bodyPr wrap="none" anchor="ctr"/>
          <a:lstStyle/>
          <a:p>
            <a:pPr algn="ctr"/>
            <a:r>
              <a:rPr lang="en-US" sz="2000" b="1" dirty="0"/>
              <a:t>4</a:t>
            </a:r>
            <a:endParaRPr lang="ru-RU" sz="2000" b="1" dirty="0"/>
          </a:p>
        </p:txBody>
      </p:sp>
      <p:sp>
        <p:nvSpPr>
          <p:cNvPr id="2072" name="Oval 24"/>
          <p:cNvSpPr>
            <a:spLocks noChangeArrowheads="1"/>
          </p:cNvSpPr>
          <p:nvPr/>
        </p:nvSpPr>
        <p:spPr bwMode="auto">
          <a:xfrm>
            <a:off x="3059113" y="2420938"/>
            <a:ext cx="431800" cy="431800"/>
          </a:xfrm>
          <a:prstGeom prst="ellipse">
            <a:avLst/>
          </a:prstGeom>
          <a:solidFill>
            <a:schemeClr val="accent1"/>
          </a:solidFill>
          <a:ln w="9525">
            <a:solidFill>
              <a:schemeClr val="tx1"/>
            </a:solidFill>
            <a:round/>
            <a:headEnd/>
            <a:tailEnd/>
          </a:ln>
          <a:effectLst/>
        </p:spPr>
        <p:txBody>
          <a:bodyPr wrap="none" anchor="ctr"/>
          <a:lstStyle/>
          <a:p>
            <a:pPr algn="ctr"/>
            <a:r>
              <a:rPr lang="en-US" sz="2000" b="1" dirty="0"/>
              <a:t>3</a:t>
            </a:r>
            <a:endParaRPr lang="ru-RU" sz="2000" b="1" dirty="0"/>
          </a:p>
        </p:txBody>
      </p:sp>
      <p:sp>
        <p:nvSpPr>
          <p:cNvPr id="2073" name="Oval 25"/>
          <p:cNvSpPr>
            <a:spLocks noChangeArrowheads="1"/>
          </p:cNvSpPr>
          <p:nvPr/>
        </p:nvSpPr>
        <p:spPr bwMode="auto">
          <a:xfrm>
            <a:off x="1692275" y="2420938"/>
            <a:ext cx="431800" cy="431800"/>
          </a:xfrm>
          <a:prstGeom prst="ellipse">
            <a:avLst/>
          </a:prstGeom>
          <a:solidFill>
            <a:schemeClr val="accent1"/>
          </a:solidFill>
          <a:ln w="9525">
            <a:solidFill>
              <a:schemeClr val="tx1"/>
            </a:solidFill>
            <a:round/>
            <a:headEnd/>
            <a:tailEnd/>
          </a:ln>
          <a:effectLst/>
        </p:spPr>
        <p:txBody>
          <a:bodyPr wrap="none" anchor="ctr"/>
          <a:lstStyle/>
          <a:p>
            <a:pPr algn="ctr"/>
            <a:r>
              <a:rPr lang="en-US" sz="2000" b="1" dirty="0"/>
              <a:t>2</a:t>
            </a:r>
            <a:endParaRPr lang="ru-RU" sz="2000" b="1" dirty="0"/>
          </a:p>
        </p:txBody>
      </p:sp>
      <p:sp>
        <p:nvSpPr>
          <p:cNvPr id="2084" name="WordArt 36"/>
          <p:cNvSpPr>
            <a:spLocks noChangeArrowheads="1" noChangeShapeType="1" noTextEdit="1"/>
          </p:cNvSpPr>
          <p:nvPr/>
        </p:nvSpPr>
        <p:spPr bwMode="auto">
          <a:xfrm>
            <a:off x="395288" y="2997200"/>
            <a:ext cx="3600450" cy="1008063"/>
          </a:xfrm>
          <a:prstGeom prst="rect">
            <a:avLst/>
          </a:prstGeom>
        </p:spPr>
        <p:txBody>
          <a:bodyPr wrap="none" fromWordArt="1">
            <a:prstTxWarp prst="textPlain">
              <a:avLst>
                <a:gd name="adj" fmla="val 50000"/>
              </a:avLst>
            </a:prstTxWarp>
          </a:bodyPr>
          <a:lstStyle/>
          <a:p>
            <a:pPr algn="ctr"/>
            <a:r>
              <a:rPr lang="en-US" sz="3600" kern="10" dirty="0">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rPr>
              <a:t>Charlie Chaplin</a:t>
            </a:r>
            <a:endParaRPr lang="ru-RU" sz="3600" kern="10" dirty="0">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endParaRPr>
          </a:p>
        </p:txBody>
      </p:sp>
      <p:sp>
        <p:nvSpPr>
          <p:cNvPr id="2086" name="WordArt 38"/>
          <p:cNvSpPr>
            <a:spLocks noChangeArrowheads="1" noChangeShapeType="1" noTextEdit="1"/>
          </p:cNvSpPr>
          <p:nvPr/>
        </p:nvSpPr>
        <p:spPr bwMode="auto">
          <a:xfrm>
            <a:off x="4500562" y="3071810"/>
            <a:ext cx="4391025" cy="935039"/>
          </a:xfrm>
          <a:prstGeom prst="rect">
            <a:avLst/>
          </a:prstGeom>
        </p:spPr>
        <p:txBody>
          <a:bodyPr wrap="none" fromWordArt="1">
            <a:prstTxWarp prst="textPlain">
              <a:avLst>
                <a:gd name="adj" fmla="val 50000"/>
              </a:avLst>
            </a:prstTxWarp>
          </a:bodyPr>
          <a:lstStyle/>
          <a:p>
            <a:pPr algn="ctr"/>
            <a:r>
              <a:rPr lang="en-US" sz="3600" kern="10" dirty="0">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rPr>
              <a:t>Jean Paul </a:t>
            </a:r>
            <a:r>
              <a:rPr lang="en-US" sz="3600" kern="10" dirty="0" err="1">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rPr>
              <a:t>Belmondo</a:t>
            </a:r>
            <a:endParaRPr lang="ru-RU" sz="3600" kern="10" dirty="0">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endParaRPr>
          </a:p>
        </p:txBody>
      </p:sp>
      <p:sp>
        <p:nvSpPr>
          <p:cNvPr id="2087" name="WordArt 39"/>
          <p:cNvSpPr>
            <a:spLocks noChangeArrowheads="1" noChangeShapeType="1" noTextEdit="1"/>
          </p:cNvSpPr>
          <p:nvPr/>
        </p:nvSpPr>
        <p:spPr bwMode="auto">
          <a:xfrm>
            <a:off x="285720" y="4214818"/>
            <a:ext cx="3816350" cy="715962"/>
          </a:xfrm>
          <a:prstGeom prst="rect">
            <a:avLst/>
          </a:prstGeom>
        </p:spPr>
        <p:txBody>
          <a:bodyPr wrap="none" fromWordArt="1">
            <a:prstTxWarp prst="textPlain">
              <a:avLst>
                <a:gd name="adj" fmla="val 50000"/>
              </a:avLst>
            </a:prstTxWarp>
          </a:bodyPr>
          <a:lstStyle/>
          <a:p>
            <a:pPr algn="ctr"/>
            <a:r>
              <a:rPr lang="en-US" sz="3600" kern="10">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rPr>
              <a:t>Kevin Kostner</a:t>
            </a:r>
            <a:endParaRPr lang="ru-RU" sz="3600" kern="10">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endParaRPr>
          </a:p>
        </p:txBody>
      </p:sp>
      <p:sp>
        <p:nvSpPr>
          <p:cNvPr id="2088" name="WordArt 40"/>
          <p:cNvSpPr>
            <a:spLocks noChangeArrowheads="1" noChangeShapeType="1" noTextEdit="1"/>
          </p:cNvSpPr>
          <p:nvPr/>
        </p:nvSpPr>
        <p:spPr bwMode="auto">
          <a:xfrm>
            <a:off x="323850" y="5300663"/>
            <a:ext cx="3600450" cy="865187"/>
          </a:xfrm>
          <a:prstGeom prst="rect">
            <a:avLst/>
          </a:prstGeom>
        </p:spPr>
        <p:txBody>
          <a:bodyPr wrap="none" fromWordArt="1">
            <a:prstTxWarp prst="textPlain">
              <a:avLst>
                <a:gd name="adj" fmla="val 50000"/>
              </a:avLst>
            </a:prstTxWarp>
          </a:bodyPr>
          <a:lstStyle/>
          <a:p>
            <a:pPr algn="ctr"/>
            <a:r>
              <a:rPr lang="en-US" sz="3600" kern="10" dirty="0">
                <a:ln w="19050">
                  <a:solidFill>
                    <a:srgbClr val="333300"/>
                  </a:solidFill>
                  <a:round/>
                  <a:headEnd/>
                  <a:tailEnd/>
                </a:ln>
                <a:gradFill rotWithShape="1">
                  <a:gsLst>
                    <a:gs pos="0">
                      <a:srgbClr val="FFF200"/>
                    </a:gs>
                    <a:gs pos="45000">
                      <a:srgbClr val="FF7A00"/>
                    </a:gs>
                    <a:gs pos="70000">
                      <a:srgbClr val="FF0300"/>
                    </a:gs>
                    <a:gs pos="100000">
                      <a:srgbClr val="4D0808"/>
                    </a:gs>
                  </a:gsLst>
                  <a:lin ang="2700000" scaled="1"/>
                </a:gradFill>
                <a:effectLst>
                  <a:outerShdw dist="35921" dir="2700000" algn="ctr" rotWithShape="0">
                    <a:srgbClr val="990000"/>
                  </a:outerShdw>
                </a:effectLst>
                <a:latin typeface="Impact"/>
              </a:rPr>
              <a:t>Michelle Pfeiffer</a:t>
            </a:r>
            <a:endParaRPr lang="ru-RU" sz="3600" kern="10" dirty="0">
              <a:ln w="19050">
                <a:solidFill>
                  <a:srgbClr val="333300"/>
                </a:solidFill>
                <a:round/>
                <a:headEnd/>
                <a:tailEnd/>
              </a:ln>
              <a:gradFill rotWithShape="1">
                <a:gsLst>
                  <a:gs pos="0">
                    <a:srgbClr val="FFF200"/>
                  </a:gs>
                  <a:gs pos="45000">
                    <a:srgbClr val="FF7A00"/>
                  </a:gs>
                  <a:gs pos="70000">
                    <a:srgbClr val="FF0300"/>
                  </a:gs>
                  <a:gs pos="100000">
                    <a:srgbClr val="4D0808"/>
                  </a:gs>
                </a:gsLst>
                <a:lin ang="2700000" scaled="1"/>
              </a:gradFill>
              <a:effectLst>
                <a:outerShdw dist="35921" dir="2700000" algn="ctr" rotWithShape="0">
                  <a:srgbClr val="990000"/>
                </a:outerShdw>
              </a:effectLst>
              <a:latin typeface="Impact"/>
            </a:endParaRPr>
          </a:p>
        </p:txBody>
      </p:sp>
      <p:sp>
        <p:nvSpPr>
          <p:cNvPr id="2089" name="WordArt 41"/>
          <p:cNvSpPr>
            <a:spLocks noChangeArrowheads="1" noChangeShapeType="1" noTextEdit="1"/>
          </p:cNvSpPr>
          <p:nvPr/>
        </p:nvSpPr>
        <p:spPr bwMode="auto">
          <a:xfrm>
            <a:off x="4643438" y="4214818"/>
            <a:ext cx="4176712" cy="792162"/>
          </a:xfrm>
          <a:prstGeom prst="rect">
            <a:avLst/>
          </a:prstGeom>
        </p:spPr>
        <p:txBody>
          <a:bodyPr wrap="none" fromWordArt="1">
            <a:prstTxWarp prst="textPlain">
              <a:avLst>
                <a:gd name="adj" fmla="val 50000"/>
              </a:avLst>
            </a:prstTxWarp>
          </a:bodyPr>
          <a:lstStyle/>
          <a:p>
            <a:pPr algn="ctr"/>
            <a:r>
              <a:rPr lang="en-US" sz="3600" kern="10" dirty="0">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rPr>
              <a:t>Marlene Dietrich</a:t>
            </a:r>
            <a:endParaRPr lang="ru-RU" sz="3600" kern="10" dirty="0">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endParaRPr>
          </a:p>
        </p:txBody>
      </p:sp>
      <p:sp>
        <p:nvSpPr>
          <p:cNvPr id="2091" name="WordArt 43"/>
          <p:cNvSpPr>
            <a:spLocks noChangeArrowheads="1" noChangeShapeType="1" noTextEdit="1"/>
          </p:cNvSpPr>
          <p:nvPr/>
        </p:nvSpPr>
        <p:spPr bwMode="auto">
          <a:xfrm>
            <a:off x="4643438" y="5286388"/>
            <a:ext cx="3998942" cy="987443"/>
          </a:xfrm>
          <a:prstGeom prst="rect">
            <a:avLst/>
          </a:prstGeom>
        </p:spPr>
        <p:txBody>
          <a:bodyPr wrap="none" fromWordArt="1">
            <a:prstTxWarp prst="textPlain">
              <a:avLst>
                <a:gd name="adj" fmla="val 50000"/>
              </a:avLst>
            </a:prstTxWarp>
          </a:bodyPr>
          <a:lstStyle/>
          <a:p>
            <a:pPr algn="ctr"/>
            <a:r>
              <a:rPr lang="en-US" sz="3600" kern="10" dirty="0">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rPr>
              <a:t>Richard </a:t>
            </a:r>
            <a:r>
              <a:rPr lang="en-US" sz="3600" kern="10" dirty="0" err="1">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rPr>
              <a:t>Gere</a:t>
            </a:r>
            <a:endParaRPr lang="ru-RU" sz="3600" kern="10" dirty="0">
              <a:ln w="19050">
                <a:solidFill>
                  <a:srgbClr val="333300"/>
                </a:solidFill>
                <a:round/>
                <a:headEnd/>
                <a:tailEnd/>
              </a:ln>
              <a:gradFill rotWithShape="1">
                <a:gsLst>
                  <a:gs pos="0">
                    <a:srgbClr val="4D0808"/>
                  </a:gs>
                  <a:gs pos="30000">
                    <a:srgbClr val="FF0300"/>
                  </a:gs>
                  <a:gs pos="55000">
                    <a:srgbClr val="FF7A00"/>
                  </a:gs>
                  <a:gs pos="100000">
                    <a:srgbClr val="FFF200"/>
                  </a:gs>
                </a:gsLst>
                <a:lin ang="18900000" scaled="1"/>
              </a:gradFill>
              <a:effectLst>
                <a:outerShdw dist="35921" dir="2700000" algn="ctr" rotWithShape="0">
                  <a:srgbClr val="990000"/>
                </a:outerShdw>
              </a:effectLst>
              <a:latin typeface="Impac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2073"/>
                                        </p:tgtEl>
                                        <p:attrNameLst>
                                          <p:attrName>style.color</p:attrName>
                                        </p:attrNameLst>
                                      </p:cBhvr>
                                      <p:by>
                                        <p:hsl h="7200000" s="0" l="0"/>
                                      </p:by>
                                    </p:animClr>
                                    <p:animClr clrSpc="hsl" dir="cw">
                                      <p:cBhvr>
                                        <p:cTn id="7" dur="500" fill="hold"/>
                                        <p:tgtEl>
                                          <p:spTgt spid="2073"/>
                                        </p:tgtEl>
                                        <p:attrNameLst>
                                          <p:attrName>fillcolor</p:attrName>
                                        </p:attrNameLst>
                                      </p:cBhvr>
                                      <p:by>
                                        <p:hsl h="7200000" s="0" l="0"/>
                                      </p:by>
                                    </p:animClr>
                                    <p:animClr clrSpc="hsl" dir="cw">
                                      <p:cBhvr>
                                        <p:cTn id="8" dur="500" fill="hold"/>
                                        <p:tgtEl>
                                          <p:spTgt spid="2073"/>
                                        </p:tgtEl>
                                        <p:attrNameLst>
                                          <p:attrName>stroke.color</p:attrName>
                                        </p:attrNameLst>
                                      </p:cBhvr>
                                      <p:by>
                                        <p:hsl h="7200000" s="0" l="0"/>
                                      </p:by>
                                    </p:animClr>
                                    <p:set>
                                      <p:cBhvr>
                                        <p:cTn id="9" dur="500" fill="hold"/>
                                        <p:tgtEl>
                                          <p:spTgt spid="207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mph" presetSubtype="0" fill="hold" grpId="0" nodeType="clickEffect">
                                  <p:stCondLst>
                                    <p:cond delay="0"/>
                                  </p:stCondLst>
                                  <p:childTnLst>
                                    <p:animClr clrSpc="hsl" dir="cw">
                                      <p:cBhvr override="childStyle">
                                        <p:cTn id="13" dur="500" fill="hold"/>
                                        <p:tgtEl>
                                          <p:spTgt spid="2072"/>
                                        </p:tgtEl>
                                        <p:attrNameLst>
                                          <p:attrName>style.color</p:attrName>
                                        </p:attrNameLst>
                                      </p:cBhvr>
                                      <p:by>
                                        <p:hsl h="7200000" s="0" l="0"/>
                                      </p:by>
                                    </p:animClr>
                                    <p:animClr clrSpc="hsl" dir="cw">
                                      <p:cBhvr>
                                        <p:cTn id="14" dur="500" fill="hold"/>
                                        <p:tgtEl>
                                          <p:spTgt spid="2072"/>
                                        </p:tgtEl>
                                        <p:attrNameLst>
                                          <p:attrName>fillcolor</p:attrName>
                                        </p:attrNameLst>
                                      </p:cBhvr>
                                      <p:by>
                                        <p:hsl h="7200000" s="0" l="0"/>
                                      </p:by>
                                    </p:animClr>
                                    <p:animClr clrSpc="hsl" dir="cw">
                                      <p:cBhvr>
                                        <p:cTn id="15" dur="500" fill="hold"/>
                                        <p:tgtEl>
                                          <p:spTgt spid="2072"/>
                                        </p:tgtEl>
                                        <p:attrNameLst>
                                          <p:attrName>stroke.color</p:attrName>
                                        </p:attrNameLst>
                                      </p:cBhvr>
                                      <p:by>
                                        <p:hsl h="7200000" s="0" l="0"/>
                                      </p:by>
                                    </p:animClr>
                                    <p:set>
                                      <p:cBhvr>
                                        <p:cTn id="16" dur="500" fill="hold"/>
                                        <p:tgtEl>
                                          <p:spTgt spid="2072"/>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1" presetClass="emph" presetSubtype="0" fill="hold" grpId="0" nodeType="clickEffect">
                                  <p:stCondLst>
                                    <p:cond delay="0"/>
                                  </p:stCondLst>
                                  <p:childTnLst>
                                    <p:animClr clrSpc="hsl" dir="cw">
                                      <p:cBhvr override="childStyle">
                                        <p:cTn id="20" dur="500" fill="hold"/>
                                        <p:tgtEl>
                                          <p:spTgt spid="2069"/>
                                        </p:tgtEl>
                                        <p:attrNameLst>
                                          <p:attrName>style.color</p:attrName>
                                        </p:attrNameLst>
                                      </p:cBhvr>
                                      <p:by>
                                        <p:hsl h="7200000" s="0" l="0"/>
                                      </p:by>
                                    </p:animClr>
                                    <p:animClr clrSpc="hsl" dir="cw">
                                      <p:cBhvr>
                                        <p:cTn id="21" dur="500" fill="hold"/>
                                        <p:tgtEl>
                                          <p:spTgt spid="2069"/>
                                        </p:tgtEl>
                                        <p:attrNameLst>
                                          <p:attrName>fillcolor</p:attrName>
                                        </p:attrNameLst>
                                      </p:cBhvr>
                                      <p:by>
                                        <p:hsl h="7200000" s="0" l="0"/>
                                      </p:by>
                                    </p:animClr>
                                    <p:animClr clrSpc="hsl" dir="cw">
                                      <p:cBhvr>
                                        <p:cTn id="22" dur="500" fill="hold"/>
                                        <p:tgtEl>
                                          <p:spTgt spid="2069"/>
                                        </p:tgtEl>
                                        <p:attrNameLst>
                                          <p:attrName>stroke.color</p:attrName>
                                        </p:attrNameLst>
                                      </p:cBhvr>
                                      <p:by>
                                        <p:hsl h="7200000" s="0" l="0"/>
                                      </p:by>
                                    </p:animClr>
                                    <p:set>
                                      <p:cBhvr>
                                        <p:cTn id="23" dur="500" fill="hold"/>
                                        <p:tgtEl>
                                          <p:spTgt spid="2069"/>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1" presetClass="emph" presetSubtype="0" fill="hold" grpId="0" nodeType="clickEffect">
                                  <p:stCondLst>
                                    <p:cond delay="0"/>
                                  </p:stCondLst>
                                  <p:childTnLst>
                                    <p:animClr clrSpc="hsl" dir="cw">
                                      <p:cBhvr override="childStyle">
                                        <p:cTn id="27" dur="500" fill="hold"/>
                                        <p:tgtEl>
                                          <p:spTgt spid="2066"/>
                                        </p:tgtEl>
                                        <p:attrNameLst>
                                          <p:attrName>style.color</p:attrName>
                                        </p:attrNameLst>
                                      </p:cBhvr>
                                      <p:by>
                                        <p:hsl h="7200000" s="0" l="0"/>
                                      </p:by>
                                    </p:animClr>
                                    <p:animClr clrSpc="hsl" dir="cw">
                                      <p:cBhvr>
                                        <p:cTn id="28" dur="500" fill="hold"/>
                                        <p:tgtEl>
                                          <p:spTgt spid="2066"/>
                                        </p:tgtEl>
                                        <p:attrNameLst>
                                          <p:attrName>fillcolor</p:attrName>
                                        </p:attrNameLst>
                                      </p:cBhvr>
                                      <p:by>
                                        <p:hsl h="7200000" s="0" l="0"/>
                                      </p:by>
                                    </p:animClr>
                                    <p:animClr clrSpc="hsl" dir="cw">
                                      <p:cBhvr>
                                        <p:cTn id="29" dur="500" fill="hold"/>
                                        <p:tgtEl>
                                          <p:spTgt spid="2066"/>
                                        </p:tgtEl>
                                        <p:attrNameLst>
                                          <p:attrName>stroke.color</p:attrName>
                                        </p:attrNameLst>
                                      </p:cBhvr>
                                      <p:by>
                                        <p:hsl h="7200000" s="0" l="0"/>
                                      </p:by>
                                    </p:animClr>
                                    <p:set>
                                      <p:cBhvr>
                                        <p:cTn id="30" dur="500" fill="hold"/>
                                        <p:tgtEl>
                                          <p:spTgt spid="2066"/>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1" presetClass="emph" presetSubtype="0" fill="hold" grpId="0" nodeType="clickEffect">
                                  <p:stCondLst>
                                    <p:cond delay="0"/>
                                  </p:stCondLst>
                                  <p:childTnLst>
                                    <p:animClr clrSpc="hsl" dir="cw">
                                      <p:cBhvr override="childStyle">
                                        <p:cTn id="34" dur="500" fill="hold"/>
                                        <p:tgtEl>
                                          <p:spTgt spid="2071"/>
                                        </p:tgtEl>
                                        <p:attrNameLst>
                                          <p:attrName>style.color</p:attrName>
                                        </p:attrNameLst>
                                      </p:cBhvr>
                                      <p:by>
                                        <p:hsl h="7200000" s="0" l="0"/>
                                      </p:by>
                                    </p:animClr>
                                    <p:animClr clrSpc="hsl" dir="cw">
                                      <p:cBhvr>
                                        <p:cTn id="35" dur="500" fill="hold"/>
                                        <p:tgtEl>
                                          <p:spTgt spid="2071"/>
                                        </p:tgtEl>
                                        <p:attrNameLst>
                                          <p:attrName>fillcolor</p:attrName>
                                        </p:attrNameLst>
                                      </p:cBhvr>
                                      <p:by>
                                        <p:hsl h="7200000" s="0" l="0"/>
                                      </p:by>
                                    </p:animClr>
                                    <p:animClr clrSpc="hsl" dir="cw">
                                      <p:cBhvr>
                                        <p:cTn id="36" dur="500" fill="hold"/>
                                        <p:tgtEl>
                                          <p:spTgt spid="2071"/>
                                        </p:tgtEl>
                                        <p:attrNameLst>
                                          <p:attrName>stroke.color</p:attrName>
                                        </p:attrNameLst>
                                      </p:cBhvr>
                                      <p:by>
                                        <p:hsl h="7200000" s="0" l="0"/>
                                      </p:by>
                                    </p:animClr>
                                    <p:set>
                                      <p:cBhvr>
                                        <p:cTn id="37" dur="500" fill="hold"/>
                                        <p:tgtEl>
                                          <p:spTgt spid="2071"/>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21" presetClass="emph" presetSubtype="0" fill="hold" grpId="0" nodeType="clickEffect">
                                  <p:stCondLst>
                                    <p:cond delay="0"/>
                                  </p:stCondLst>
                                  <p:childTnLst>
                                    <p:animClr clrSpc="hsl" dir="cw">
                                      <p:cBhvr override="childStyle">
                                        <p:cTn id="41" dur="500" fill="hold"/>
                                        <p:tgtEl>
                                          <p:spTgt spid="2070"/>
                                        </p:tgtEl>
                                        <p:attrNameLst>
                                          <p:attrName>style.color</p:attrName>
                                        </p:attrNameLst>
                                      </p:cBhvr>
                                      <p:by>
                                        <p:hsl h="7200000" s="0" l="0"/>
                                      </p:by>
                                    </p:animClr>
                                    <p:animClr clrSpc="hsl" dir="cw">
                                      <p:cBhvr>
                                        <p:cTn id="42" dur="500" fill="hold"/>
                                        <p:tgtEl>
                                          <p:spTgt spid="2070"/>
                                        </p:tgtEl>
                                        <p:attrNameLst>
                                          <p:attrName>fillcolor</p:attrName>
                                        </p:attrNameLst>
                                      </p:cBhvr>
                                      <p:by>
                                        <p:hsl h="7200000" s="0" l="0"/>
                                      </p:by>
                                    </p:animClr>
                                    <p:animClr clrSpc="hsl" dir="cw">
                                      <p:cBhvr>
                                        <p:cTn id="43" dur="500" fill="hold"/>
                                        <p:tgtEl>
                                          <p:spTgt spid="2070"/>
                                        </p:tgtEl>
                                        <p:attrNameLst>
                                          <p:attrName>stroke.color</p:attrName>
                                        </p:attrNameLst>
                                      </p:cBhvr>
                                      <p:by>
                                        <p:hsl h="7200000" s="0" l="0"/>
                                      </p:by>
                                    </p:animClr>
                                    <p:set>
                                      <p:cBhvr>
                                        <p:cTn id="44" dur="500" fill="hold"/>
                                        <p:tgtEl>
                                          <p:spTgt spid="207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6" grpId="0" animBg="1"/>
      <p:bldP spid="2069" grpId="0" animBg="1"/>
      <p:bldP spid="2070" grpId="0" animBg="1"/>
      <p:bldP spid="2071" grpId="0" animBg="1"/>
      <p:bldP spid="2072" grpId="0" animBg="1"/>
      <p:bldP spid="207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b="1" smtClean="0">
                <a:solidFill>
                  <a:schemeClr val="bg1"/>
                </a:solidFill>
              </a:rPr>
              <a:t>The century of film making</a:t>
            </a:r>
            <a:endParaRPr lang="ru-RU" b="1" smtClean="0">
              <a:solidFill>
                <a:schemeClr val="bg1"/>
              </a:solidFill>
            </a:endParaRPr>
          </a:p>
        </p:txBody>
      </p:sp>
      <p:pic>
        <p:nvPicPr>
          <p:cNvPr id="4100" name="Picture 4" descr="E:\кино голливуд\40_1673.jpeg"/>
          <p:cNvPicPr>
            <a:picLocks noChangeAspect="1" noChangeArrowheads="1"/>
          </p:cNvPicPr>
          <p:nvPr/>
        </p:nvPicPr>
        <p:blipFill>
          <a:blip r:embed="rId2" cstate="print"/>
          <a:srcRect/>
          <a:stretch>
            <a:fillRect/>
          </a:stretch>
        </p:blipFill>
        <p:spPr bwMode="auto">
          <a:xfrm>
            <a:off x="428596" y="642918"/>
            <a:ext cx="2014538" cy="2533650"/>
          </a:xfrm>
          <a:prstGeom prst="rect">
            <a:avLst/>
          </a:prstGeom>
          <a:noFill/>
          <a:ln w="9525">
            <a:noFill/>
            <a:miter lim="800000"/>
            <a:headEnd/>
            <a:tailEnd/>
          </a:ln>
        </p:spPr>
      </p:pic>
      <p:pic>
        <p:nvPicPr>
          <p:cNvPr id="4101" name="Picture 5" descr="E:\кино голливуд\what_lies_beneath_wallpaper_02_1024x0768.jpg"/>
          <p:cNvPicPr>
            <a:picLocks noChangeAspect="1" noChangeArrowheads="1"/>
          </p:cNvPicPr>
          <p:nvPr/>
        </p:nvPicPr>
        <p:blipFill>
          <a:blip r:embed="rId3" cstate="print"/>
          <a:srcRect/>
          <a:stretch>
            <a:fillRect/>
          </a:stretch>
        </p:blipFill>
        <p:spPr bwMode="auto">
          <a:xfrm>
            <a:off x="6357950" y="642918"/>
            <a:ext cx="2590800" cy="1943100"/>
          </a:xfrm>
          <a:prstGeom prst="rect">
            <a:avLst/>
          </a:prstGeom>
          <a:noFill/>
          <a:ln w="9525">
            <a:noFill/>
            <a:miter lim="800000"/>
            <a:headEnd/>
            <a:tailEnd/>
          </a:ln>
        </p:spPr>
      </p:pic>
      <p:pic>
        <p:nvPicPr>
          <p:cNvPr id="4102" name="Picture 6" descr="E:\кино голливуд\rumynceva.jpg"/>
          <p:cNvPicPr>
            <a:picLocks noChangeAspect="1" noChangeArrowheads="1"/>
          </p:cNvPicPr>
          <p:nvPr/>
        </p:nvPicPr>
        <p:blipFill>
          <a:blip r:embed="rId4" cstate="print"/>
          <a:srcRect/>
          <a:stretch>
            <a:fillRect/>
          </a:stretch>
        </p:blipFill>
        <p:spPr bwMode="auto">
          <a:xfrm>
            <a:off x="4572000" y="3571875"/>
            <a:ext cx="1714500" cy="2605088"/>
          </a:xfrm>
          <a:prstGeom prst="rect">
            <a:avLst/>
          </a:prstGeom>
          <a:noFill/>
          <a:ln w="9525">
            <a:noFill/>
            <a:miter lim="800000"/>
            <a:headEnd/>
            <a:tailEnd/>
          </a:ln>
        </p:spPr>
      </p:pic>
      <p:pic>
        <p:nvPicPr>
          <p:cNvPr id="4103" name="Picture 7" descr="E:\кино голливуд\1187552622_jrob.jpg"/>
          <p:cNvPicPr>
            <a:picLocks noChangeAspect="1" noChangeArrowheads="1"/>
          </p:cNvPicPr>
          <p:nvPr/>
        </p:nvPicPr>
        <p:blipFill>
          <a:blip r:embed="rId5" cstate="print"/>
          <a:srcRect/>
          <a:stretch>
            <a:fillRect/>
          </a:stretch>
        </p:blipFill>
        <p:spPr bwMode="auto">
          <a:xfrm>
            <a:off x="642938" y="3714750"/>
            <a:ext cx="2441575" cy="2960688"/>
          </a:xfrm>
          <a:prstGeom prst="rect">
            <a:avLst/>
          </a:prstGeom>
          <a:noFill/>
          <a:ln w="9525">
            <a:noFill/>
            <a:miter lim="800000"/>
            <a:headEnd/>
            <a:tailEnd/>
          </a:ln>
        </p:spPr>
      </p:pic>
      <p:pic>
        <p:nvPicPr>
          <p:cNvPr id="4104" name="Picture 8" descr="E:\кино голливуд\003987.jpg"/>
          <p:cNvPicPr>
            <a:picLocks noChangeAspect="1" noChangeArrowheads="1"/>
          </p:cNvPicPr>
          <p:nvPr/>
        </p:nvPicPr>
        <p:blipFill>
          <a:blip r:embed="rId6" cstate="print"/>
          <a:srcRect/>
          <a:stretch>
            <a:fillRect/>
          </a:stretch>
        </p:blipFill>
        <p:spPr bwMode="auto">
          <a:xfrm>
            <a:off x="6572250" y="4214813"/>
            <a:ext cx="1905000" cy="2286000"/>
          </a:xfrm>
          <a:prstGeom prst="rect">
            <a:avLst/>
          </a:prstGeom>
          <a:noFill/>
          <a:ln w="9525">
            <a:noFill/>
            <a:miter lim="800000"/>
            <a:headEnd/>
            <a:tailEnd/>
          </a:ln>
        </p:spPr>
      </p:pic>
      <p:pic>
        <p:nvPicPr>
          <p:cNvPr id="4105" name="Picture 9" descr="E:\кино голливуд\image005.jpg"/>
          <p:cNvPicPr>
            <a:picLocks noChangeAspect="1" noChangeArrowheads="1"/>
          </p:cNvPicPr>
          <p:nvPr/>
        </p:nvPicPr>
        <p:blipFill>
          <a:blip r:embed="rId7" cstate="print"/>
          <a:srcRect/>
          <a:stretch>
            <a:fillRect/>
          </a:stretch>
        </p:blipFill>
        <p:spPr bwMode="auto">
          <a:xfrm>
            <a:off x="3428992" y="642918"/>
            <a:ext cx="1966913" cy="264318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62468" name="WordArt 4"/>
          <p:cNvSpPr>
            <a:spLocks noChangeArrowheads="1" noChangeShapeType="1" noTextEdit="1"/>
          </p:cNvSpPr>
          <p:nvPr/>
        </p:nvSpPr>
        <p:spPr bwMode="auto">
          <a:xfrm>
            <a:off x="1214414" y="333375"/>
            <a:ext cx="6858048" cy="762000"/>
          </a:xfrm>
          <a:prstGeom prst="rect">
            <a:avLst/>
          </a:prstGeom>
        </p:spPr>
        <p:txBody>
          <a:bodyPr wrap="none" fromWordArt="1">
            <a:prstTxWarp prst="textDeflate">
              <a:avLst>
                <a:gd name="adj" fmla="val 26227"/>
              </a:avLst>
            </a:prstTxWarp>
          </a:bodyPr>
          <a:lstStyle/>
          <a:p>
            <a:pPr algn="ctr"/>
            <a:r>
              <a:rPr lang="en-US" sz="3600" kern="10" dirty="0">
                <a:ln w="9525">
                  <a:solidFill>
                    <a:schemeClr val="accent1">
                      <a:lumMod val="50000"/>
                    </a:schemeClr>
                  </a:solidFill>
                  <a:round/>
                  <a:headEnd/>
                  <a:tailEnd/>
                </a:ln>
                <a:solidFill>
                  <a:schemeClr val="tx2">
                    <a:lumMod val="50000"/>
                  </a:schemeClr>
                </a:solidFill>
                <a:latin typeface="Times New Roman" pitchFamily="18" charset="0"/>
                <a:cs typeface="Times New Roman" pitchFamily="18" charset="0"/>
              </a:rPr>
              <a:t>FILM  GENRES</a:t>
            </a:r>
            <a:endParaRPr lang="ru-RU" sz="3600" kern="10" dirty="0">
              <a:ln w="9525">
                <a:solidFill>
                  <a:schemeClr val="accent1">
                    <a:lumMod val="50000"/>
                  </a:schemeClr>
                </a:solidFill>
                <a:round/>
                <a:headEnd/>
                <a:tailEnd/>
              </a:ln>
              <a:solidFill>
                <a:schemeClr val="tx2">
                  <a:lumMod val="50000"/>
                </a:schemeClr>
              </a:solidFill>
              <a:latin typeface="Times New Roman" pitchFamily="18" charset="0"/>
              <a:cs typeface="Times New Roman" pitchFamily="18" charset="0"/>
            </a:endParaRPr>
          </a:p>
        </p:txBody>
      </p:sp>
      <p:sp>
        <p:nvSpPr>
          <p:cNvPr id="62469" name="Text Box 5"/>
          <p:cNvSpPr txBox="1">
            <a:spLocks noChangeArrowheads="1"/>
          </p:cNvSpPr>
          <p:nvPr/>
        </p:nvSpPr>
        <p:spPr bwMode="auto">
          <a:xfrm>
            <a:off x="428596" y="1928802"/>
            <a:ext cx="2374900" cy="3293209"/>
          </a:xfrm>
          <a:prstGeom prst="rect">
            <a:avLst/>
          </a:prstGeom>
          <a:noFill/>
          <a:ln w="9525">
            <a:noFill/>
            <a:miter lim="800000"/>
            <a:headEnd/>
            <a:tailEnd/>
          </a:ln>
          <a:effectLst/>
        </p:spPr>
        <p:txBody>
          <a:bodyPr>
            <a:spAutoFit/>
          </a:bodyPr>
          <a:lstStyle/>
          <a:p>
            <a:pPr marL="342900" indent="-342900">
              <a:buFontTx/>
              <a:buAutoNum type="alphaLcPeriod"/>
            </a:pPr>
            <a:r>
              <a:rPr lang="en-US" sz="2400" b="1" dirty="0">
                <a:solidFill>
                  <a:srgbClr val="FFFF00"/>
                </a:solidFill>
              </a:rPr>
              <a:t>Western</a:t>
            </a:r>
          </a:p>
          <a:p>
            <a:pPr marL="342900" indent="-342900">
              <a:buFontTx/>
              <a:buAutoNum type="alphaLcPeriod"/>
            </a:pPr>
            <a:r>
              <a:rPr lang="en-US" sz="2400" b="1" dirty="0">
                <a:solidFill>
                  <a:srgbClr val="FFFF00"/>
                </a:solidFill>
              </a:rPr>
              <a:t>Science fiction</a:t>
            </a:r>
          </a:p>
          <a:p>
            <a:pPr marL="342900" indent="-342900">
              <a:buFontTx/>
              <a:buAutoNum type="alphaLcPeriod"/>
            </a:pPr>
            <a:r>
              <a:rPr lang="en-US" sz="2400" b="1" dirty="0">
                <a:solidFill>
                  <a:srgbClr val="FFFF00"/>
                </a:solidFill>
              </a:rPr>
              <a:t>Thriller</a:t>
            </a:r>
          </a:p>
          <a:p>
            <a:pPr marL="342900" indent="-342900">
              <a:buFontTx/>
              <a:buAutoNum type="alphaLcPeriod"/>
            </a:pPr>
            <a:r>
              <a:rPr lang="en-US" sz="2400" b="1" dirty="0">
                <a:solidFill>
                  <a:srgbClr val="FFFF00"/>
                </a:solidFill>
              </a:rPr>
              <a:t>Comedy</a:t>
            </a:r>
          </a:p>
          <a:p>
            <a:pPr marL="342900" indent="-342900">
              <a:buFontTx/>
              <a:buAutoNum type="alphaLcPeriod"/>
            </a:pPr>
            <a:r>
              <a:rPr lang="en-US" sz="2400" b="1" dirty="0">
                <a:solidFill>
                  <a:srgbClr val="FFFF00"/>
                </a:solidFill>
              </a:rPr>
              <a:t>Horror</a:t>
            </a:r>
          </a:p>
          <a:p>
            <a:pPr marL="342900" indent="-342900">
              <a:buFontTx/>
              <a:buAutoNum type="alphaLcPeriod"/>
            </a:pPr>
            <a:r>
              <a:rPr lang="en-US" sz="2400" b="1" dirty="0">
                <a:solidFill>
                  <a:srgbClr val="FFFF00"/>
                </a:solidFill>
              </a:rPr>
              <a:t>Cartoon</a:t>
            </a:r>
          </a:p>
          <a:p>
            <a:pPr marL="342900" indent="-342900">
              <a:buFontTx/>
              <a:buAutoNum type="alphaLcPeriod"/>
            </a:pPr>
            <a:r>
              <a:rPr lang="en-US" sz="2400" b="1" dirty="0">
                <a:solidFill>
                  <a:srgbClr val="FFFF00"/>
                </a:solidFill>
              </a:rPr>
              <a:t>Musical</a:t>
            </a:r>
          </a:p>
          <a:p>
            <a:pPr marL="342900" indent="-342900"/>
            <a:endParaRPr lang="en-US" sz="2000" b="1" dirty="0">
              <a:solidFill>
                <a:srgbClr val="FFFF00"/>
              </a:solidFill>
            </a:endParaRPr>
          </a:p>
          <a:p>
            <a:pPr marL="342900" indent="-342900"/>
            <a:endParaRPr lang="ru-RU" sz="2000" b="1" dirty="0"/>
          </a:p>
        </p:txBody>
      </p:sp>
      <p:sp>
        <p:nvSpPr>
          <p:cNvPr id="62470" name="Text Box 6"/>
          <p:cNvSpPr txBox="1">
            <a:spLocks noChangeArrowheads="1"/>
          </p:cNvSpPr>
          <p:nvPr/>
        </p:nvSpPr>
        <p:spPr bwMode="auto">
          <a:xfrm>
            <a:off x="2786050" y="1428736"/>
            <a:ext cx="6197614" cy="4524315"/>
          </a:xfrm>
          <a:prstGeom prst="rect">
            <a:avLst/>
          </a:prstGeom>
          <a:noFill/>
          <a:ln w="9525">
            <a:noFill/>
            <a:miter lim="800000"/>
            <a:headEnd/>
            <a:tailEnd/>
          </a:ln>
          <a:effectLst/>
        </p:spPr>
        <p:txBody>
          <a:bodyPr wrap="square">
            <a:spAutoFit/>
          </a:bodyPr>
          <a:lstStyle/>
          <a:p>
            <a:pPr marL="342900" indent="-342900">
              <a:buFontTx/>
              <a:buAutoNum type="arabicPeriod"/>
            </a:pPr>
            <a:r>
              <a:rPr lang="en-US" sz="2400" dirty="0">
                <a:solidFill>
                  <a:srgbClr val="002060"/>
                </a:solidFill>
              </a:rPr>
              <a:t>A film with lots of music and dance.</a:t>
            </a:r>
          </a:p>
          <a:p>
            <a:pPr marL="342900" indent="-342900">
              <a:buFontTx/>
              <a:buAutoNum type="arabicPeriod"/>
            </a:pPr>
            <a:r>
              <a:rPr lang="en-US" sz="2400" dirty="0">
                <a:solidFill>
                  <a:srgbClr val="002060"/>
                </a:solidFill>
              </a:rPr>
              <a:t>A film in which unnatural and frightening </a:t>
            </a:r>
            <a:r>
              <a:rPr lang="en-US" sz="2400" dirty="0" smtClean="0">
                <a:solidFill>
                  <a:srgbClr val="002060"/>
                </a:solidFill>
              </a:rPr>
              <a:t>things </a:t>
            </a:r>
            <a:r>
              <a:rPr lang="en-US" sz="2400" dirty="0">
                <a:solidFill>
                  <a:srgbClr val="002060"/>
                </a:solidFill>
              </a:rPr>
              <a:t>happen, such as dead people coming to </a:t>
            </a:r>
            <a:r>
              <a:rPr lang="en-US" sz="2400" dirty="0" smtClean="0">
                <a:solidFill>
                  <a:srgbClr val="002060"/>
                </a:solidFill>
              </a:rPr>
              <a:t>life,</a:t>
            </a:r>
            <a:r>
              <a:rPr lang="ru-RU" sz="2400" dirty="0" smtClean="0">
                <a:solidFill>
                  <a:srgbClr val="002060"/>
                </a:solidFill>
              </a:rPr>
              <a:t> </a:t>
            </a:r>
            <a:r>
              <a:rPr lang="en-US" sz="2400" dirty="0" smtClean="0">
                <a:solidFill>
                  <a:srgbClr val="002060"/>
                </a:solidFill>
              </a:rPr>
              <a:t>people </a:t>
            </a:r>
            <a:r>
              <a:rPr lang="en-US" sz="2400" dirty="0">
                <a:solidFill>
                  <a:srgbClr val="002060"/>
                </a:solidFill>
              </a:rPr>
              <a:t>turning into animals, etc.</a:t>
            </a:r>
          </a:p>
          <a:p>
            <a:pPr marL="342900" indent="-342900"/>
            <a:r>
              <a:rPr lang="en-US" sz="2400" dirty="0">
                <a:solidFill>
                  <a:srgbClr val="002060"/>
                </a:solidFill>
              </a:rPr>
              <a:t>3. An action-packed film about cowboys, </a:t>
            </a:r>
            <a:r>
              <a:rPr lang="en-US" sz="2400" dirty="0" smtClean="0">
                <a:solidFill>
                  <a:srgbClr val="002060"/>
                </a:solidFill>
              </a:rPr>
              <a:t>horses </a:t>
            </a:r>
            <a:r>
              <a:rPr lang="en-US" sz="2400" dirty="0">
                <a:solidFill>
                  <a:srgbClr val="002060"/>
                </a:solidFill>
              </a:rPr>
              <a:t>and gunfights.</a:t>
            </a:r>
          </a:p>
          <a:p>
            <a:pPr marL="342900" indent="-342900"/>
            <a:r>
              <a:rPr lang="en-US" sz="2400" dirty="0">
                <a:solidFill>
                  <a:srgbClr val="002060"/>
                </a:solidFill>
              </a:rPr>
              <a:t>4. A film about space travel or life in an </a:t>
            </a:r>
            <a:r>
              <a:rPr lang="en-US" sz="2400" dirty="0" smtClean="0">
                <a:solidFill>
                  <a:srgbClr val="002060"/>
                </a:solidFill>
              </a:rPr>
              <a:t>imaginary </a:t>
            </a:r>
            <a:r>
              <a:rPr lang="en-US" sz="2400" dirty="0">
                <a:solidFill>
                  <a:srgbClr val="002060"/>
                </a:solidFill>
              </a:rPr>
              <a:t>future.</a:t>
            </a:r>
          </a:p>
          <a:p>
            <a:pPr marL="342900" indent="-342900"/>
            <a:r>
              <a:rPr lang="en-US" sz="2400" dirty="0">
                <a:solidFill>
                  <a:srgbClr val="002060"/>
                </a:solidFill>
              </a:rPr>
              <a:t>5. A film made by photographing a set of </a:t>
            </a:r>
            <a:r>
              <a:rPr lang="en-US" sz="2400" dirty="0" smtClean="0">
                <a:solidFill>
                  <a:srgbClr val="002060"/>
                </a:solidFill>
              </a:rPr>
              <a:t>drawings</a:t>
            </a:r>
            <a:r>
              <a:rPr lang="en-US" sz="2400" dirty="0">
                <a:solidFill>
                  <a:srgbClr val="002060"/>
                </a:solidFill>
              </a:rPr>
              <a:t>.</a:t>
            </a:r>
          </a:p>
          <a:p>
            <a:pPr marL="342900" indent="-342900"/>
            <a:r>
              <a:rPr lang="en-US" sz="2400" dirty="0">
                <a:solidFill>
                  <a:srgbClr val="002060"/>
                </a:solidFill>
              </a:rPr>
              <a:t>6. A suspense film full of violence and crime.</a:t>
            </a:r>
          </a:p>
          <a:p>
            <a:pPr marL="342900" indent="-342900"/>
            <a:r>
              <a:rPr lang="en-US" sz="2400" dirty="0">
                <a:solidFill>
                  <a:srgbClr val="002060"/>
                </a:solidFill>
              </a:rPr>
              <a:t>7. An amusing film with a happy ending. </a:t>
            </a:r>
            <a:endParaRPr lang="ru-RU" sz="2400" dirty="0">
              <a:solidFill>
                <a:srgbClr val="00206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pic>
        <p:nvPicPr>
          <p:cNvPr id="2050" name="Picture 2" descr="7"/>
          <p:cNvPicPr>
            <a:picLocks noChangeAspect="1" noChangeArrowheads="1"/>
          </p:cNvPicPr>
          <p:nvPr/>
        </p:nvPicPr>
        <p:blipFill>
          <a:blip r:embed="rId2"/>
          <a:srcRect/>
          <a:stretch>
            <a:fillRect/>
          </a:stretch>
        </p:blipFill>
        <p:spPr bwMode="auto">
          <a:xfrm>
            <a:off x="285720" y="357166"/>
            <a:ext cx="2016197" cy="2143140"/>
          </a:xfrm>
          <a:prstGeom prst="rect">
            <a:avLst/>
          </a:prstGeom>
          <a:noFill/>
          <a:ln w="9525">
            <a:noFill/>
            <a:miter lim="800000"/>
            <a:headEnd/>
            <a:tailEnd/>
          </a:ln>
        </p:spPr>
      </p:pic>
      <p:sp>
        <p:nvSpPr>
          <p:cNvPr id="3" name="Прямоугольник 2"/>
          <p:cNvSpPr/>
          <p:nvPr/>
        </p:nvSpPr>
        <p:spPr>
          <a:xfrm>
            <a:off x="2500298" y="285728"/>
            <a:ext cx="4143404" cy="3571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7030A0"/>
                </a:solidFill>
              </a:rPr>
              <a:t>What type of film is it?</a:t>
            </a:r>
            <a:endParaRPr lang="ru-RU" sz="2800" b="1" dirty="0">
              <a:solidFill>
                <a:srgbClr val="7030A0"/>
              </a:solidFill>
            </a:endParaRPr>
          </a:p>
        </p:txBody>
      </p:sp>
      <p:pic>
        <p:nvPicPr>
          <p:cNvPr id="2051" name="Picture 3" descr="9"/>
          <p:cNvPicPr>
            <a:picLocks noChangeAspect="1" noChangeArrowheads="1"/>
          </p:cNvPicPr>
          <p:nvPr/>
        </p:nvPicPr>
        <p:blipFill>
          <a:blip r:embed="rId3"/>
          <a:srcRect/>
          <a:stretch>
            <a:fillRect/>
          </a:stretch>
        </p:blipFill>
        <p:spPr bwMode="auto">
          <a:xfrm>
            <a:off x="6572264" y="142852"/>
            <a:ext cx="2381250" cy="2286016"/>
          </a:xfrm>
          <a:prstGeom prst="rect">
            <a:avLst/>
          </a:prstGeom>
          <a:noFill/>
          <a:ln w="9525">
            <a:noFill/>
            <a:miter lim="800000"/>
            <a:headEnd/>
            <a:tailEnd/>
          </a:ln>
        </p:spPr>
      </p:pic>
      <p:pic>
        <p:nvPicPr>
          <p:cNvPr id="5" name="Picture 7"/>
          <p:cNvPicPr>
            <a:picLocks noChangeAspect="1" noChangeArrowheads="1"/>
          </p:cNvPicPr>
          <p:nvPr/>
        </p:nvPicPr>
        <p:blipFill>
          <a:blip r:embed="rId4"/>
          <a:srcRect/>
          <a:stretch>
            <a:fillRect/>
          </a:stretch>
        </p:blipFill>
        <p:spPr>
          <a:xfrm>
            <a:off x="2928926" y="4357694"/>
            <a:ext cx="2913782" cy="2260609"/>
          </a:xfrm>
          <a:prstGeom prst="rect">
            <a:avLst/>
          </a:prstGeom>
          <a:noFill/>
          <a:ln>
            <a:solidFill>
              <a:srgbClr val="FFFF00"/>
            </a:solidFill>
          </a:ln>
        </p:spPr>
      </p:pic>
      <p:pic>
        <p:nvPicPr>
          <p:cNvPr id="2052" name="Picture 4" descr="C:\Documents and Settings\Дом\Рабочий стол\кино 7 класс\5.jpg"/>
          <p:cNvPicPr>
            <a:picLocks noChangeAspect="1" noChangeArrowheads="1"/>
          </p:cNvPicPr>
          <p:nvPr/>
        </p:nvPicPr>
        <p:blipFill>
          <a:blip r:embed="rId5"/>
          <a:srcRect/>
          <a:stretch>
            <a:fillRect/>
          </a:stretch>
        </p:blipFill>
        <p:spPr bwMode="auto">
          <a:xfrm>
            <a:off x="214282" y="4071942"/>
            <a:ext cx="1928826" cy="2357454"/>
          </a:xfrm>
          <a:prstGeom prst="rect">
            <a:avLst/>
          </a:prstGeom>
          <a:noFill/>
        </p:spPr>
      </p:pic>
      <p:pic>
        <p:nvPicPr>
          <p:cNvPr id="2053" name="Picture 5" descr="4"/>
          <p:cNvPicPr>
            <a:picLocks noChangeAspect="1" noChangeArrowheads="1"/>
          </p:cNvPicPr>
          <p:nvPr/>
        </p:nvPicPr>
        <p:blipFill>
          <a:blip r:embed="rId6"/>
          <a:srcRect/>
          <a:stretch>
            <a:fillRect/>
          </a:stretch>
        </p:blipFill>
        <p:spPr bwMode="auto">
          <a:xfrm>
            <a:off x="6429388" y="4000504"/>
            <a:ext cx="2324100" cy="2357454"/>
          </a:xfrm>
          <a:prstGeom prst="rect">
            <a:avLst/>
          </a:prstGeom>
          <a:noFill/>
          <a:ln w="9525">
            <a:noFill/>
            <a:miter lim="800000"/>
            <a:headEnd/>
            <a:tailEnd/>
          </a:ln>
        </p:spPr>
      </p:pic>
      <p:pic>
        <p:nvPicPr>
          <p:cNvPr id="2054" name="Picture 6" descr="C:\Documents and Settings\Дом\Рабочий стол\кино 7 класс\6.jpg"/>
          <p:cNvPicPr>
            <a:picLocks noChangeAspect="1" noChangeArrowheads="1"/>
          </p:cNvPicPr>
          <p:nvPr/>
        </p:nvPicPr>
        <p:blipFill>
          <a:blip r:embed="rId7"/>
          <a:srcRect/>
          <a:stretch>
            <a:fillRect/>
          </a:stretch>
        </p:blipFill>
        <p:spPr bwMode="auto">
          <a:xfrm>
            <a:off x="3286116" y="928670"/>
            <a:ext cx="2214578" cy="278608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500034" y="1857364"/>
            <a:ext cx="807249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ctr" defTabSz="914400" rtl="0" eaLnBrk="1" fontAlgn="base" latinLnBrk="0" hangingPunct="1">
              <a:lnSpc>
                <a:spcPct val="100000"/>
              </a:lnSpc>
              <a:spcBef>
                <a:spcPct val="0"/>
              </a:spcBef>
              <a:spcAft>
                <a:spcPct val="0"/>
              </a:spcAft>
              <a:buClrTx/>
              <a:buSzTx/>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1.Bonny and Clyde                            a.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Кинг</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Конг</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457200" marR="0" lvl="0" indent="-457200" algn="ctr" defTabSz="914400" rtl="0" eaLnBrk="1" fontAlgn="base" latinLnBrk="0" hangingPunct="1">
              <a:lnSpc>
                <a:spcPct val="100000"/>
              </a:lnSpc>
              <a:spcBef>
                <a:spcPct val="0"/>
              </a:spcBef>
              <a:spcAft>
                <a:spcPct val="0"/>
              </a:spcAft>
              <a:buClrTx/>
              <a:buSzTx/>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Little Caesar                                   b.</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Волшебник</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стран</a:t>
            </a:r>
            <a:r>
              <a:rPr kumimoji="0" lang="ru-RU" sz="24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Оз</a:t>
            </a: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The birth of a nation                     </a:t>
            </a:r>
            <a:r>
              <a:rPr kumimoji="0" lang="ru-RU" sz="24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Бонни</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Клайд</a:t>
            </a: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King Kong                                     d.</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Рождение</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нации</a:t>
            </a: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The wizard of Oz                           e.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Маленький</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Цезарь</a:t>
            </a:r>
            <a:endParaRPr kumimoji="0" lang="ru-RU" sz="2400" b="0" i="0" u="none" strike="noStrike" cap="none" normalizeH="0" baseline="0" dirty="0" smtClean="0">
              <a:ln>
                <a:noFill/>
              </a:ln>
              <a:solidFill>
                <a:schemeClr val="tx1"/>
              </a:solidFill>
              <a:effectLst/>
              <a:latin typeface="Arial" pitchFamily="34" charset="0"/>
            </a:endParaRPr>
          </a:p>
        </p:txBody>
      </p:sp>
      <p:sp>
        <p:nvSpPr>
          <p:cNvPr id="7" name="Прямоугольник 6"/>
          <p:cNvSpPr/>
          <p:nvPr/>
        </p:nvSpPr>
        <p:spPr>
          <a:xfrm>
            <a:off x="714348" y="285728"/>
            <a:ext cx="8072494"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accent3">
                    <a:lumMod val="50000"/>
                  </a:schemeClr>
                </a:solidFill>
                <a:latin typeface="Times New Roman" pitchFamily="18" charset="0"/>
                <a:cs typeface="Times New Roman" pitchFamily="18" charset="0"/>
              </a:rPr>
              <a:t>Match films with their Russian equivalents </a:t>
            </a:r>
            <a:endParaRPr lang="ru-RU" sz="3200" b="1" dirty="0">
              <a:solidFill>
                <a:schemeClr val="accent3">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214282" y="4286256"/>
            <a:ext cx="6429420" cy="2357454"/>
          </a:xfrm>
        </p:spPr>
        <p:txBody>
          <a:bodyPr/>
          <a:lstStyle/>
          <a:p>
            <a:pPr algn="just">
              <a:buNone/>
            </a:pPr>
            <a:r>
              <a:rPr lang="ru-RU" b="1" dirty="0" smtClean="0">
                <a:solidFill>
                  <a:srgbClr val="FF6600"/>
                </a:solidFill>
                <a:latin typeface="Times New Roman" pitchFamily="18" charset="0"/>
                <a:cs typeface="Times New Roman" pitchFamily="18" charset="0"/>
              </a:rPr>
              <a:t> 	</a:t>
            </a:r>
            <a:r>
              <a:rPr lang="en-US" b="1" dirty="0" smtClean="0">
                <a:solidFill>
                  <a:schemeClr val="tx1">
                    <a:lumMod val="85000"/>
                    <a:lumOff val="15000"/>
                  </a:schemeClr>
                </a:solidFill>
                <a:latin typeface="Times New Roman" pitchFamily="18" charset="0"/>
                <a:cs typeface="Times New Roman" pitchFamily="18" charset="0"/>
              </a:rPr>
              <a:t>In </a:t>
            </a:r>
            <a:r>
              <a:rPr lang="en-US" b="1" dirty="0">
                <a:solidFill>
                  <a:schemeClr val="tx1">
                    <a:lumMod val="85000"/>
                    <a:lumOff val="15000"/>
                  </a:schemeClr>
                </a:solidFill>
                <a:latin typeface="Times New Roman" pitchFamily="18" charset="0"/>
                <a:cs typeface="Times New Roman" pitchFamily="18" charset="0"/>
              </a:rPr>
              <a:t>the mid-1910-s the first new theatres opened in the USA and Europe. They were called “dream palaces” because of the fantastic luxury of their interiors.</a:t>
            </a:r>
            <a:endParaRPr lang="ru-RU" dirty="0">
              <a:solidFill>
                <a:schemeClr val="tx1">
                  <a:lumMod val="85000"/>
                  <a:lumOff val="15000"/>
                </a:schemeClr>
              </a:solidFill>
              <a:latin typeface="Times New Roman" pitchFamily="18" charset="0"/>
              <a:cs typeface="Times New Roman" pitchFamily="18" charset="0"/>
            </a:endParaRPr>
          </a:p>
        </p:txBody>
      </p:sp>
      <p:pic>
        <p:nvPicPr>
          <p:cNvPr id="5" name="Picture 4" descr="кино (фото звезд) 003"/>
          <p:cNvPicPr>
            <a:picLocks noGrp="1" noChangeAspect="1" noChangeArrowheads="1"/>
          </p:cNvPicPr>
          <p:nvPr>
            <p:ph sz="half" idx="2"/>
          </p:nvPr>
        </p:nvPicPr>
        <p:blipFill>
          <a:blip r:embed="rId2">
            <a:lum bright="-6000" contrast="18000"/>
          </a:blip>
          <a:srcRect r="3876" b="16695"/>
          <a:stretch>
            <a:fillRect/>
          </a:stretch>
        </p:blipFill>
        <p:spPr bwMode="auto">
          <a:xfrm>
            <a:off x="4786314" y="214290"/>
            <a:ext cx="3861570" cy="414340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3" name="Прямоугольник 2"/>
          <p:cNvSpPr/>
          <p:nvPr/>
        </p:nvSpPr>
        <p:spPr>
          <a:xfrm>
            <a:off x="214282" y="285728"/>
            <a:ext cx="8429685" cy="4708981"/>
          </a:xfrm>
          <a:prstGeom prst="rect">
            <a:avLst/>
          </a:prstGeom>
        </p:spPr>
        <p:txBody>
          <a:bodyPr wrap="square">
            <a:spAutoFit/>
          </a:bodyPr>
          <a:lstStyle/>
          <a:p>
            <a:pPr algn="ctr"/>
            <a:r>
              <a:rPr lang="en-US" sz="3600" dirty="0" err="1" smtClean="0">
                <a:solidFill>
                  <a:schemeClr val="tx1">
                    <a:lumMod val="95000"/>
                    <a:lumOff val="5000"/>
                  </a:schemeClr>
                </a:solidFill>
                <a:latin typeface="Algerian" pitchFamily="82" charset="0"/>
              </a:rPr>
              <a:t>Lumiere</a:t>
            </a:r>
            <a:r>
              <a:rPr lang="en-US" sz="3600" dirty="0" smtClean="0">
                <a:solidFill>
                  <a:schemeClr val="tx1">
                    <a:lumMod val="95000"/>
                    <a:lumOff val="5000"/>
                  </a:schemeClr>
                </a:solidFill>
                <a:latin typeface="Algerian" pitchFamily="82" charset="0"/>
              </a:rPr>
              <a:t> Brothers</a:t>
            </a:r>
          </a:p>
          <a:p>
            <a:pPr algn="ctr"/>
            <a:endParaRPr lang="en-US" sz="3600" dirty="0" smtClean="0">
              <a:solidFill>
                <a:schemeClr val="tx1">
                  <a:lumMod val="95000"/>
                  <a:lumOff val="5000"/>
                </a:schemeClr>
              </a:solidFill>
              <a:latin typeface="Algerian" pitchFamily="82" charset="0"/>
            </a:endParaRPr>
          </a:p>
          <a:p>
            <a:pPr algn="just"/>
            <a:r>
              <a:rPr lang="en-US" sz="2400" dirty="0" smtClean="0">
                <a:solidFill>
                  <a:schemeClr val="tx1">
                    <a:lumMod val="95000"/>
                    <a:lumOff val="5000"/>
                  </a:schemeClr>
                </a:solidFill>
                <a:latin typeface="Times New Roman" pitchFamily="18" charset="0"/>
                <a:cs typeface="Times New Roman" pitchFamily="18" charset="0"/>
              </a:rPr>
              <a:t>were inventors who invented the first film projector and motion camera in 1985. </a:t>
            </a:r>
          </a:p>
          <a:p>
            <a:pPr algn="just"/>
            <a:endParaRPr lang="en-US" sz="2400" dirty="0" smtClean="0">
              <a:solidFill>
                <a:schemeClr val="tx1">
                  <a:lumMod val="95000"/>
                  <a:lumOff val="5000"/>
                </a:schemeClr>
              </a:solidFill>
              <a:latin typeface="Times New Roman" pitchFamily="18" charset="0"/>
              <a:cs typeface="Times New Roman" pitchFamily="18" charset="0"/>
            </a:endParaRPr>
          </a:p>
          <a:p>
            <a:pPr algn="just"/>
            <a:r>
              <a:rPr lang="en-US" sz="2400" dirty="0" smtClean="0">
                <a:solidFill>
                  <a:schemeClr val="tx1">
                    <a:lumMod val="95000"/>
                    <a:lumOff val="5000"/>
                  </a:schemeClr>
                </a:solidFill>
                <a:latin typeface="Times New Roman" pitchFamily="18" charset="0"/>
                <a:cs typeface="Times New Roman" pitchFamily="18" charset="0"/>
              </a:rPr>
              <a:t>That year on the 28</a:t>
            </a:r>
            <a:r>
              <a:rPr lang="en-US" sz="2400" baseline="30000" dirty="0" smtClean="0">
                <a:solidFill>
                  <a:schemeClr val="tx1">
                    <a:lumMod val="95000"/>
                    <a:lumOff val="5000"/>
                  </a:schemeClr>
                </a:solidFill>
                <a:latin typeface="Times New Roman" pitchFamily="18" charset="0"/>
                <a:cs typeface="Times New Roman" pitchFamily="18" charset="0"/>
              </a:rPr>
              <a:t>th</a:t>
            </a:r>
            <a:r>
              <a:rPr lang="en-US" sz="2400" dirty="0" smtClean="0">
                <a:solidFill>
                  <a:schemeClr val="tx1">
                    <a:lumMod val="95000"/>
                    <a:lumOff val="5000"/>
                  </a:schemeClr>
                </a:solidFill>
                <a:latin typeface="Times New Roman" pitchFamily="18" charset="0"/>
                <a:cs typeface="Times New Roman" pitchFamily="18" charset="0"/>
              </a:rPr>
              <a:t> of December they demonstrated the first three minutes film </a:t>
            </a:r>
            <a:r>
              <a:rPr lang="en-US" sz="2400" b="1" dirty="0" smtClean="0">
                <a:solidFill>
                  <a:schemeClr val="tx1">
                    <a:lumMod val="95000"/>
                    <a:lumOff val="5000"/>
                  </a:schemeClr>
                </a:solidFill>
                <a:latin typeface="Times New Roman" pitchFamily="18" charset="0"/>
                <a:cs typeface="Times New Roman" pitchFamily="18" charset="0"/>
              </a:rPr>
              <a:t>“Arrival of the train”. </a:t>
            </a:r>
          </a:p>
          <a:p>
            <a:pPr algn="just"/>
            <a:endParaRPr lang="en-US" sz="2400" b="1" dirty="0">
              <a:solidFill>
                <a:schemeClr val="tx1">
                  <a:lumMod val="95000"/>
                  <a:lumOff val="5000"/>
                </a:schemeClr>
              </a:solidFill>
              <a:latin typeface="Times New Roman" pitchFamily="18" charset="0"/>
              <a:cs typeface="Times New Roman" pitchFamily="18" charset="0"/>
            </a:endParaRPr>
          </a:p>
          <a:p>
            <a:pPr algn="just"/>
            <a:r>
              <a:rPr lang="en-US" sz="2400" dirty="0" smtClean="0">
                <a:solidFill>
                  <a:schemeClr val="tx1">
                    <a:lumMod val="95000"/>
                    <a:lumOff val="5000"/>
                  </a:schemeClr>
                </a:solidFill>
                <a:latin typeface="Times New Roman" pitchFamily="18" charset="0"/>
                <a:cs typeface="Times New Roman" pitchFamily="18" charset="0"/>
              </a:rPr>
              <a:t>In that film, a train came towards the camera. People ran out of the cinema, thinking it was a real train.</a:t>
            </a:r>
          </a:p>
          <a:p>
            <a:endParaRPr lang="en-US" sz="3600" dirty="0" smtClean="0">
              <a:solidFill>
                <a:schemeClr val="tx1">
                  <a:lumMod val="95000"/>
                  <a:lumOff val="5000"/>
                </a:schemeClr>
              </a:solidFill>
              <a:latin typeface="Algerian" pitchFamily="82" charset="0"/>
            </a:endParaRPr>
          </a:p>
        </p:txBody>
      </p:sp>
      <p:pic>
        <p:nvPicPr>
          <p:cNvPr id="4" name="Picture 4" descr="j0189236"/>
          <p:cNvPicPr>
            <a:picLocks noChangeAspect="1" noChangeArrowheads="1" noCrop="1"/>
          </p:cNvPicPr>
          <p:nvPr/>
        </p:nvPicPr>
        <p:blipFill>
          <a:blip r:embed="rId2" cstate="print"/>
          <a:srcRect/>
          <a:stretch>
            <a:fillRect/>
          </a:stretch>
        </p:blipFill>
        <p:spPr bwMode="auto">
          <a:xfrm>
            <a:off x="0" y="5072074"/>
            <a:ext cx="2428860" cy="1492250"/>
          </a:xfrm>
          <a:prstGeom prst="rect">
            <a:avLst/>
          </a:prstGeom>
          <a:noFill/>
          <a:ln w="9525">
            <a:noFill/>
            <a:miter lim="800000"/>
            <a:headEnd/>
            <a:tailEnd/>
          </a:ln>
        </p:spPr>
      </p:pic>
      <p:pic>
        <p:nvPicPr>
          <p:cNvPr id="6" name="Picture 4" descr="j0189236"/>
          <p:cNvPicPr>
            <a:picLocks noChangeAspect="1" noChangeArrowheads="1" noCrop="1"/>
          </p:cNvPicPr>
          <p:nvPr/>
        </p:nvPicPr>
        <p:blipFill>
          <a:blip r:embed="rId2" cstate="print"/>
          <a:srcRect/>
          <a:stretch>
            <a:fillRect/>
          </a:stretch>
        </p:blipFill>
        <p:spPr bwMode="auto">
          <a:xfrm>
            <a:off x="2428860" y="5072074"/>
            <a:ext cx="2357454" cy="1492250"/>
          </a:xfrm>
          <a:prstGeom prst="rect">
            <a:avLst/>
          </a:prstGeom>
          <a:noFill/>
          <a:ln w="9525">
            <a:noFill/>
            <a:miter lim="800000"/>
            <a:headEnd/>
            <a:tailEnd/>
          </a:ln>
        </p:spPr>
      </p:pic>
      <p:pic>
        <p:nvPicPr>
          <p:cNvPr id="7" name="Picture 4" descr="j0189236"/>
          <p:cNvPicPr>
            <a:picLocks noChangeAspect="1" noChangeArrowheads="1" noCrop="1"/>
          </p:cNvPicPr>
          <p:nvPr/>
        </p:nvPicPr>
        <p:blipFill>
          <a:blip r:embed="rId2" cstate="print"/>
          <a:srcRect/>
          <a:stretch>
            <a:fillRect/>
          </a:stretch>
        </p:blipFill>
        <p:spPr bwMode="auto">
          <a:xfrm>
            <a:off x="4786314" y="5072074"/>
            <a:ext cx="2357454" cy="1492250"/>
          </a:xfrm>
          <a:prstGeom prst="rect">
            <a:avLst/>
          </a:prstGeom>
          <a:noFill/>
          <a:ln w="9525">
            <a:noFill/>
            <a:miter lim="800000"/>
            <a:headEnd/>
            <a:tailEnd/>
          </a:ln>
        </p:spPr>
      </p:pic>
      <p:pic>
        <p:nvPicPr>
          <p:cNvPr id="8" name="Picture 4" descr="j0189236"/>
          <p:cNvPicPr>
            <a:picLocks noChangeAspect="1" noChangeArrowheads="1" noCrop="1"/>
          </p:cNvPicPr>
          <p:nvPr/>
        </p:nvPicPr>
        <p:blipFill>
          <a:blip r:embed="rId2" cstate="print"/>
          <a:srcRect/>
          <a:stretch>
            <a:fillRect/>
          </a:stretch>
        </p:blipFill>
        <p:spPr bwMode="auto">
          <a:xfrm>
            <a:off x="6572264" y="5072074"/>
            <a:ext cx="2571736" cy="149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Заголовок 14"/>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chemeClr val="accent1"/>
                </a:solidFill>
                <a:effectLst/>
                <a:uLnTx/>
                <a:uFillTx/>
                <a:latin typeface="Times New Roman" pitchFamily="18" charset="0"/>
                <a:ea typeface="+mj-ea"/>
                <a:cs typeface="Times New Roman" pitchFamily="18" charset="0"/>
              </a:rPr>
              <a:t>Do you know who made the first film? </a:t>
            </a:r>
            <a:r>
              <a:rPr kumimoji="0" lang="en-US" sz="4400" b="1"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What was it about?</a:t>
            </a:r>
            <a:endParaRPr kumimoji="0" lang="ru-RU" sz="4400" b="1"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pic>
        <p:nvPicPr>
          <p:cNvPr id="3" name="Picture 4" descr="D:\ЛЮМЬЕР\c24d953a94d342c8c920ed2154a578df_full.jpg"/>
          <p:cNvPicPr>
            <a:picLocks noChangeAspect="1" noChangeArrowheads="1"/>
          </p:cNvPicPr>
          <p:nvPr/>
        </p:nvPicPr>
        <p:blipFill>
          <a:blip r:embed="rId2" cstate="print"/>
          <a:srcRect/>
          <a:stretch>
            <a:fillRect/>
          </a:stretch>
        </p:blipFill>
        <p:spPr>
          <a:xfrm>
            <a:off x="1142976" y="1571612"/>
            <a:ext cx="6643734" cy="498280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Bratya_Lyumer_–_Pribitie_poezda.avi">
            <a:hlinkClick r:id="" action="ppaction://media"/>
          </p:cNvPr>
          <p:cNvPicPr>
            <a:picLocks noRot="1" noChangeAspect="1"/>
          </p:cNvPicPr>
          <p:nvPr>
            <a:videoFile r:link="rId1"/>
          </p:nvPr>
        </p:nvPicPr>
        <p:blipFill>
          <a:blip r:embed="rId3"/>
          <a:stretch>
            <a:fillRect/>
          </a:stretch>
        </p:blipFill>
        <p:spPr>
          <a:xfrm>
            <a:off x="1142976" y="1142984"/>
            <a:ext cx="6643734" cy="4429156"/>
          </a:xfrm>
          <a:prstGeom prst="rect">
            <a:avLst/>
          </a:prstGeom>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4429124" y="5357826"/>
            <a:ext cx="4572000" cy="954107"/>
          </a:xfrm>
          <a:prstGeom prst="rect">
            <a:avLst/>
          </a:prstGeom>
        </p:spPr>
        <p:txBody>
          <a:bodyPr>
            <a:spAutoFit/>
          </a:bodyPr>
          <a:lstStyle/>
          <a:p>
            <a:r>
              <a:rPr lang="en-US" spc="0" dirty="0" smtClean="0">
                <a:ln w="18000">
                  <a:solidFill>
                    <a:schemeClr val="accent2">
                      <a:satMod val="140000"/>
                    </a:schemeClr>
                  </a:solidFill>
                  <a:prstDash val="solid"/>
                  <a:miter lim="800000"/>
                </a:ln>
                <a:solidFill>
                  <a:schemeClr val="tx1">
                    <a:lumMod val="95000"/>
                    <a:lumOff val="5000"/>
                  </a:schemeClr>
                </a:solidFill>
                <a:effectLst>
                  <a:outerShdw blurRad="25500" dist="23000" dir="7020000" algn="tl">
                    <a:srgbClr val="000000">
                      <a:alpha val="50000"/>
                    </a:srgbClr>
                  </a:outerShdw>
                </a:effectLst>
                <a:latin typeface="Times New Roman" pitchFamily="18" charset="0"/>
                <a:cs typeface="Times New Roman" pitchFamily="18" charset="0"/>
              </a:rPr>
              <a:t>Charles Chaplin </a:t>
            </a:r>
            <a:r>
              <a:rPr lang="en-US" spc="0" dirty="0" smtClean="0">
                <a:ln w="10541" cmpd="sng">
                  <a:solidFill>
                    <a:srgbClr val="7D7D7D">
                      <a:tint val="100000"/>
                      <a:shade val="100000"/>
                      <a:satMod val="110000"/>
                    </a:srgbClr>
                  </a:solidFill>
                  <a:prstDash val="solid"/>
                </a:ln>
                <a:solidFill>
                  <a:schemeClr val="tx1">
                    <a:lumMod val="95000"/>
                    <a:lumOff val="5000"/>
                  </a:schemeClr>
                </a:solidFill>
                <a:latin typeface="Times New Roman" pitchFamily="18" charset="0"/>
                <a:cs typeface="Times New Roman" pitchFamily="18" charset="0"/>
              </a:rPr>
              <a:t>(1889-1977)  ,British-American  actor and  filmmaker  of  early  XX  century.</a:t>
            </a:r>
            <a:endParaRPr lang="ru-RU" dirty="0">
              <a:solidFill>
                <a:schemeClr val="tx1">
                  <a:lumMod val="95000"/>
                  <a:lumOff val="5000"/>
                </a:schemeClr>
              </a:solidFill>
              <a:latin typeface="Times New Roman" pitchFamily="18" charset="0"/>
              <a:cs typeface="Times New Roman" pitchFamily="18" charset="0"/>
            </a:endParaRPr>
          </a:p>
        </p:txBody>
      </p:sp>
      <p:pic>
        <p:nvPicPr>
          <p:cNvPr id="3" name="Picture 3" descr="C:\Users\Werewolf\Desktop\Чаплин\75e53de89f357f04029c438bcd3fb8f4.jpg"/>
          <p:cNvPicPr>
            <a:picLocks noChangeAspect="1" noChangeArrowheads="1"/>
          </p:cNvPicPr>
          <p:nvPr/>
        </p:nvPicPr>
        <p:blipFill>
          <a:blip r:embed="rId3"/>
          <a:srcRect/>
          <a:stretch>
            <a:fillRect/>
          </a:stretch>
        </p:blipFill>
        <p:spPr bwMode="auto">
          <a:xfrm>
            <a:off x="357158" y="2214554"/>
            <a:ext cx="4120488" cy="4500570"/>
          </a:xfrm>
          <a:prstGeom prst="rect">
            <a:avLst/>
          </a:prstGeom>
          <a:ln>
            <a:noFill/>
          </a:ln>
          <a:effectLst>
            <a:softEdge rad="112500"/>
          </a:effectLst>
        </p:spPr>
      </p:pic>
      <p:pic>
        <p:nvPicPr>
          <p:cNvPr id="4" name="Picture 2" descr="C:\Users\Werewolf\Desktop\Чаплин\kinopoisk_ru-Charles-Chaplin-336227.jpg"/>
          <p:cNvPicPr>
            <a:picLocks noChangeAspect="1" noChangeArrowheads="1"/>
          </p:cNvPicPr>
          <p:nvPr/>
        </p:nvPicPr>
        <p:blipFill>
          <a:blip r:embed="rId4"/>
          <a:srcRect/>
          <a:stretch>
            <a:fillRect/>
          </a:stretch>
        </p:blipFill>
        <p:spPr bwMode="auto">
          <a:xfrm>
            <a:off x="4643438" y="266314"/>
            <a:ext cx="3786214" cy="4812999"/>
          </a:xfrm>
          <a:prstGeom prst="rect">
            <a:avLst/>
          </a:prstGeom>
          <a:ln>
            <a:noFill/>
          </a:ln>
          <a:effectLst>
            <a:softEdge rad="112500"/>
          </a:effectLst>
        </p:spPr>
      </p:pic>
      <p:sp>
        <p:nvSpPr>
          <p:cNvPr id="5" name="Прямоугольник 4"/>
          <p:cNvSpPr/>
          <p:nvPr/>
        </p:nvSpPr>
        <p:spPr>
          <a:xfrm>
            <a:off x="285720" y="357166"/>
            <a:ext cx="3643338" cy="923330"/>
          </a:xfrm>
          <a:prstGeom prst="rect">
            <a:avLst/>
          </a:prstGeom>
        </p:spPr>
        <p:txBody>
          <a:bodyPr wrap="square">
            <a:spAutoFit/>
          </a:bodyPr>
          <a:lstStyle/>
          <a:p>
            <a:pPr algn="just"/>
            <a:r>
              <a:rPr lang="en-US" dirty="0" smtClean="0">
                <a:latin typeface="Times New Roman" pitchFamily="18" charset="0"/>
                <a:cs typeface="Times New Roman" pitchFamily="18" charset="0"/>
              </a:rPr>
              <a:t>One of the most famous “movie stars” of early 1900s                                             was Charles Chaplin.</a:t>
            </a:r>
            <a:endParaRPr lang="ru-RU" dirty="0">
              <a:latin typeface="Times New Roman" pitchFamily="18" charset="0"/>
              <a:cs typeface="Times New Roman" pitchFamily="18" charset="0"/>
            </a:endParaRPr>
          </a:p>
        </p:txBody>
      </p:sp>
      <p:pic>
        <p:nvPicPr>
          <p:cNvPr id="6" name="charlie_chaplin_-_nove_vremenatitine.mp3">
            <a:hlinkClick r:id="" action="ppaction://media"/>
          </p:cNvPr>
          <p:cNvPicPr>
            <a:picLocks noRot="1" noChangeAspect="1"/>
          </p:cNvPicPr>
          <p:nvPr>
            <a:audioFile r:link="rId1"/>
          </p:nvPr>
        </p:nvPicPr>
        <p:blipFill>
          <a:blip r:embed="rId5"/>
          <a:stretch>
            <a:fillRect/>
          </a:stretch>
        </p:blipFill>
        <p:spPr>
          <a:xfrm>
            <a:off x="428596" y="1785926"/>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618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4429124" y="214290"/>
            <a:ext cx="4572000" cy="1200329"/>
          </a:xfrm>
          <a:prstGeom prst="rect">
            <a:avLst/>
          </a:prstGeom>
        </p:spPr>
        <p:txBody>
          <a:bodyPr>
            <a:spAutoFit/>
          </a:bodyPr>
          <a:lstStyle/>
          <a:p>
            <a:pPr algn="just">
              <a:buNone/>
            </a:pPr>
            <a:r>
              <a:rPr lang="en-US" dirty="0" smtClean="0">
                <a:solidFill>
                  <a:schemeClr val="tx1">
                    <a:lumMod val="95000"/>
                  </a:schemeClr>
                </a:solidFill>
                <a:latin typeface="Times New Roman" pitchFamily="18" charset="0"/>
                <a:cs typeface="Times New Roman" pitchFamily="18" charset="0"/>
              </a:rPr>
              <a:t>But Chaplin did most of his work in the United States His “little man” was a tramp with a small black moustache and bowler hat ,who walked with the backs of his feet together .</a:t>
            </a:r>
            <a:endParaRPr lang="ru-RU" dirty="0">
              <a:solidFill>
                <a:schemeClr val="tx1">
                  <a:lumMod val="95000"/>
                </a:schemeClr>
              </a:solidFill>
              <a:latin typeface="Times New Roman" pitchFamily="18" charset="0"/>
              <a:cs typeface="Times New Roman" pitchFamily="18" charset="0"/>
            </a:endParaRPr>
          </a:p>
        </p:txBody>
      </p:sp>
      <p:pic>
        <p:nvPicPr>
          <p:cNvPr id="3" name="Рисунок 2" descr="1245352144_kinopoisk_ru-charles-chaplin-df938865.jpg"/>
          <p:cNvPicPr>
            <a:picLocks noChangeAspect="1"/>
          </p:cNvPicPr>
          <p:nvPr/>
        </p:nvPicPr>
        <p:blipFill>
          <a:blip r:embed="rId2" cstate="print"/>
          <a:stretch>
            <a:fillRect/>
          </a:stretch>
        </p:blipFill>
        <p:spPr>
          <a:xfrm>
            <a:off x="142844" y="1285860"/>
            <a:ext cx="4786313" cy="5357825"/>
          </a:xfrm>
          <a:prstGeom prst="rect">
            <a:avLst/>
          </a:prstGeom>
          <a:ln>
            <a:noFill/>
          </a:ln>
          <a:effectLst>
            <a:softEdge rad="112500"/>
          </a:effectLst>
        </p:spPr>
      </p:pic>
      <p:pic>
        <p:nvPicPr>
          <p:cNvPr id="4" name="Содержимое 3" descr="1245352107_kinopoisk_ru-charles-chaplin-559167.jpg"/>
          <p:cNvPicPr>
            <a:picLocks noChangeAspect="1"/>
          </p:cNvPicPr>
          <p:nvPr/>
        </p:nvPicPr>
        <p:blipFill>
          <a:blip r:embed="rId3" cstate="print"/>
          <a:stretch>
            <a:fillRect/>
          </a:stretch>
        </p:blipFill>
        <p:spPr>
          <a:xfrm rot="240481">
            <a:off x="6193089" y="1795234"/>
            <a:ext cx="2434479" cy="35443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6"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80">
                                          <p:stCondLst>
                                            <p:cond delay="0"/>
                                          </p:stCondLst>
                                        </p:cTn>
                                        <p:tgtEl>
                                          <p:spTgt spid="4"/>
                                        </p:tgtEl>
                                      </p:cBhvr>
                                    </p:animEffect>
                                    <p:anim calcmode="lin" valueType="num">
                                      <p:cBhvr>
                                        <p:cTn id="1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0" dur="26">
                                          <p:stCondLst>
                                            <p:cond delay="650"/>
                                          </p:stCondLst>
                                        </p:cTn>
                                        <p:tgtEl>
                                          <p:spTgt spid="4"/>
                                        </p:tgtEl>
                                      </p:cBhvr>
                                      <p:to x="100000" y="60000"/>
                                    </p:animScale>
                                    <p:animScale>
                                      <p:cBhvr>
                                        <p:cTn id="21" dur="166" decel="50000">
                                          <p:stCondLst>
                                            <p:cond delay="676"/>
                                          </p:stCondLst>
                                        </p:cTn>
                                        <p:tgtEl>
                                          <p:spTgt spid="4"/>
                                        </p:tgtEl>
                                      </p:cBhvr>
                                      <p:to x="100000" y="100000"/>
                                    </p:animScale>
                                    <p:animScale>
                                      <p:cBhvr>
                                        <p:cTn id="22" dur="26">
                                          <p:stCondLst>
                                            <p:cond delay="1312"/>
                                          </p:stCondLst>
                                        </p:cTn>
                                        <p:tgtEl>
                                          <p:spTgt spid="4"/>
                                        </p:tgtEl>
                                      </p:cBhvr>
                                      <p:to x="100000" y="80000"/>
                                    </p:animScale>
                                    <p:animScale>
                                      <p:cBhvr>
                                        <p:cTn id="23" dur="166" decel="50000">
                                          <p:stCondLst>
                                            <p:cond delay="1338"/>
                                          </p:stCondLst>
                                        </p:cTn>
                                        <p:tgtEl>
                                          <p:spTgt spid="4"/>
                                        </p:tgtEl>
                                      </p:cBhvr>
                                      <p:to x="100000" y="100000"/>
                                    </p:animScale>
                                    <p:animScale>
                                      <p:cBhvr>
                                        <p:cTn id="24" dur="26">
                                          <p:stCondLst>
                                            <p:cond delay="1642"/>
                                          </p:stCondLst>
                                        </p:cTn>
                                        <p:tgtEl>
                                          <p:spTgt spid="4"/>
                                        </p:tgtEl>
                                      </p:cBhvr>
                                      <p:to x="100000" y="90000"/>
                                    </p:animScale>
                                    <p:animScale>
                                      <p:cBhvr>
                                        <p:cTn id="25" dur="166" decel="50000">
                                          <p:stCondLst>
                                            <p:cond delay="1668"/>
                                          </p:stCondLst>
                                        </p:cTn>
                                        <p:tgtEl>
                                          <p:spTgt spid="4"/>
                                        </p:tgtEl>
                                      </p:cBhvr>
                                      <p:to x="100000" y="100000"/>
                                    </p:animScale>
                                    <p:animScale>
                                      <p:cBhvr>
                                        <p:cTn id="26" dur="26">
                                          <p:stCondLst>
                                            <p:cond delay="1808"/>
                                          </p:stCondLst>
                                        </p:cTn>
                                        <p:tgtEl>
                                          <p:spTgt spid="4"/>
                                        </p:tgtEl>
                                      </p:cBhvr>
                                      <p:to x="100000" y="95000"/>
                                    </p:animScale>
                                    <p:animScale>
                                      <p:cBhvr>
                                        <p:cTn id="27"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3074" name="Picture 2" descr="C:\Users\Ольга\Desktop\КИНО\Ч. Чаплин в фильме «Огни большого города»..bmp"/>
          <p:cNvPicPr>
            <a:picLocks noChangeAspect="1" noChangeArrowheads="1"/>
          </p:cNvPicPr>
          <p:nvPr/>
        </p:nvPicPr>
        <p:blipFill>
          <a:blip r:embed="rId2"/>
          <a:srcRect/>
          <a:stretch>
            <a:fillRect/>
          </a:stretch>
        </p:blipFill>
        <p:spPr bwMode="auto">
          <a:xfrm>
            <a:off x="4500562" y="285727"/>
            <a:ext cx="4357718" cy="4849719"/>
          </a:xfrm>
          <a:prstGeom prst="rect">
            <a:avLst/>
          </a:prstGeom>
          <a:ln>
            <a:noFill/>
          </a:ln>
          <a:effectLst>
            <a:softEdge rad="112500"/>
          </a:effectLst>
        </p:spPr>
      </p:pic>
      <p:pic>
        <p:nvPicPr>
          <p:cNvPr id="3075" name="Picture 3" descr="C:\Users\Ольга\Desktop\КИНО\Чарли Чаплин в фильме «Золотая лихорадка». 1925 год..bmp"/>
          <p:cNvPicPr>
            <a:picLocks noChangeAspect="1" noChangeArrowheads="1"/>
          </p:cNvPicPr>
          <p:nvPr/>
        </p:nvPicPr>
        <p:blipFill>
          <a:blip r:embed="rId3"/>
          <a:srcRect/>
          <a:stretch>
            <a:fillRect/>
          </a:stretch>
        </p:blipFill>
        <p:spPr bwMode="auto">
          <a:xfrm>
            <a:off x="285720" y="1984109"/>
            <a:ext cx="4143404" cy="4611207"/>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870</Words>
  <Application>Microsoft Office PowerPoint</Application>
  <PresentationFormat>Экран (4:3)</PresentationFormat>
  <Paragraphs>126</Paragraphs>
  <Slides>27</Slides>
  <Notes>0</Notes>
  <HiddenSlides>0</HiddenSlides>
  <MMClips>5</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Look at the list of words and say which words are similar in Russian?  And then make up as many word combinations with these words as you can</vt:lpstr>
      <vt:lpstr>Types of films</vt:lpstr>
      <vt:lpstr>Listen to the information to check if you are right</vt:lpstr>
      <vt:lpstr>Слайд 21</vt:lpstr>
      <vt:lpstr>Слайд 22</vt:lpstr>
      <vt:lpstr>Слайд 23</vt:lpstr>
      <vt:lpstr>The century of film making</vt:lpstr>
      <vt:lpstr>Слайд 25</vt:lpstr>
      <vt:lpstr>Слайд 26</vt:lpstr>
      <vt:lpstr>Слайд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dc:creator>
  <cp:lastModifiedBy>User</cp:lastModifiedBy>
  <cp:revision>22</cp:revision>
  <dcterms:created xsi:type="dcterms:W3CDTF">2011-12-03T10:49:57Z</dcterms:created>
  <dcterms:modified xsi:type="dcterms:W3CDTF">2019-01-09T14:49:47Z</dcterms:modified>
</cp:coreProperties>
</file>