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9" r:id="rId3"/>
    <p:sldId id="263" r:id="rId4"/>
    <p:sldId id="264" r:id="rId5"/>
    <p:sldId id="259" r:id="rId6"/>
    <p:sldId id="270" r:id="rId7"/>
    <p:sldId id="271" r:id="rId8"/>
    <p:sldId id="261" r:id="rId9"/>
    <p:sldId id="260" r:id="rId10"/>
    <p:sldId id="262" r:id="rId11"/>
    <p:sldId id="276" r:id="rId12"/>
    <p:sldId id="272" r:id="rId13"/>
    <p:sldId id="268" r:id="rId14"/>
    <p:sldId id="266" r:id="rId15"/>
    <p:sldId id="267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:\день нродного единства\i-21.jpe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66FFFF"/>
                </a:solidFill>
                <a:latin typeface="Times New Roman" pitchFamily="18" charset="0"/>
                <a:cs typeface="Times New Roman" pitchFamily="18" charset="0"/>
              </a:rPr>
              <a:t>Презентация  тематического занятия, посвящённого Дню Народного Единства.</a:t>
            </a:r>
            <a:br>
              <a:rPr lang="ru-RU" b="1" dirty="0" smtClean="0">
                <a:solidFill>
                  <a:srgbClr val="66FF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66FF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66FF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66FFFF"/>
                </a:solidFill>
                <a:latin typeface="Times New Roman" pitchFamily="18" charset="0"/>
                <a:cs typeface="Times New Roman" pitchFamily="18" charset="0"/>
              </a:rPr>
              <a:t>Музыкальный руководитель </a:t>
            </a:r>
            <a:br>
              <a:rPr lang="ru-RU" sz="2800" b="1" dirty="0" smtClean="0">
                <a:solidFill>
                  <a:srgbClr val="66FF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66FFFF"/>
                </a:solidFill>
                <a:latin typeface="Times New Roman" pitchFamily="18" charset="0"/>
                <a:cs typeface="Times New Roman" pitchFamily="18" charset="0"/>
              </a:rPr>
              <a:t>Халтурина О.А.</a:t>
            </a:r>
            <a:br>
              <a:rPr lang="ru-RU" sz="2800" b="1" dirty="0" smtClean="0">
                <a:solidFill>
                  <a:srgbClr val="66FFF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66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user\Desktop\день нродного единства\i-1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93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4221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68861_kazanskaya-bozhya-mater-kazanskii-sob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6445" y="0"/>
            <a:ext cx="555111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день нродного единства\i-2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108"/>
            <a:ext cx="9144000" cy="6848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5066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день нродного единства\i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088" y="0"/>
            <a:ext cx="91670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6600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день нродного единства\i-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0"/>
            <a:ext cx="619268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0731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:\день нродного единства\дружба2.jpe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:\день нродного единства\дружба.jpe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00034" y="357166"/>
            <a:ext cx="8286808" cy="62151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:\день нродного единства\i-21.jpe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день нродного единства\i-1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1756" y="0"/>
            <a:ext cx="9225756" cy="693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7245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70a58eabbd2b21e3df2219a78cf1b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esktop\день нродного единства\46179_370daccce1219d7a701cf89e4e19f0a8.jpg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82" y="0"/>
            <a:ext cx="910851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5304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день нродного единства\46179_2cd7ba4d300e9e8755c1b3c662f04cf4.jpg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1793" y="0"/>
            <a:ext cx="91657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368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день нродного единства\i-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764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день нродного единства\i-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377" y="764704"/>
            <a:ext cx="8910990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5273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:\день нродного единства\218265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428728" y="0"/>
            <a:ext cx="6572296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9</Words>
  <Application>Microsoft Office PowerPoint</Application>
  <PresentationFormat>Экран (4:3)</PresentationFormat>
  <Paragraphs>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 тематического занятия, посвящённого Дню Народного Единства.  Музыкальный руководитель  Халтурина О.А.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дет сад гора</cp:lastModifiedBy>
  <cp:revision>19</cp:revision>
  <dcterms:created xsi:type="dcterms:W3CDTF">2018-11-05T16:37:47Z</dcterms:created>
  <dcterms:modified xsi:type="dcterms:W3CDTF">2019-01-10T10:48:07Z</dcterms:modified>
</cp:coreProperties>
</file>