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1" r:id="rId2"/>
    <p:sldId id="257" r:id="rId3"/>
    <p:sldId id="258" r:id="rId4"/>
    <p:sldId id="259" r:id="rId5"/>
    <p:sldId id="260" r:id="rId6"/>
    <p:sldId id="270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3" autoAdjust="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00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0973" cy="6858000"/>
          </a:xfrm>
          <a:prstGeom prst="rect">
            <a:avLst/>
          </a:prstGeom>
          <a:noFill/>
        </p:spPr>
      </p:pic>
      <p:pic>
        <p:nvPicPr>
          <p:cNvPr id="3075" name="Picture 3" descr="C:\Users\User\Desktop\Рисунок1.jpg"/>
          <p:cNvPicPr>
            <a:picLocks noChangeAspect="1" noChangeArrowheads="1"/>
          </p:cNvPicPr>
          <p:nvPr/>
        </p:nvPicPr>
        <p:blipFill>
          <a:blip r:embed="rId3" cstate="print"/>
          <a:srcRect r="3846"/>
          <a:stretch>
            <a:fillRect/>
          </a:stretch>
        </p:blipFill>
        <p:spPr bwMode="auto">
          <a:xfrm>
            <a:off x="-1" y="5410200"/>
            <a:ext cx="4258163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4191000" cy="4572000"/>
          </a:xfrm>
        </p:spPr>
        <p:txBody>
          <a:bodyPr>
            <a:normAutofit fontScale="70000" lnSpcReduction="20000"/>
          </a:bodyPr>
          <a:lstStyle/>
          <a:p>
            <a:pPr marL="0" indent="179388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Осенью 1611г. он был избран земским старостой в Нижнем Новгороде. Возглавил сбор средств для народного ополчения и движение по его организации. Военное руководство принял князь Д.М. Пожарский.</a:t>
            </a:r>
          </a:p>
          <a:p>
            <a:pPr marL="0" indent="179388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До созыва Земского собора в 1613 году Минин входил в "Совет Всея земли", выполнявший функции правительства. В 1613 году Минин вошел в состав Боярской Думы, получив чин думного дворянина.</a:t>
            </a:r>
          </a:p>
          <a:p>
            <a:pPr>
              <a:buNone/>
            </a:pPr>
            <a:endParaRPr lang="ru-RU" sz="3800" dirty="0" smtClean="0"/>
          </a:p>
          <a:p>
            <a:endParaRPr lang="ru-RU" dirty="0"/>
          </a:p>
        </p:txBody>
      </p:sp>
      <p:pic>
        <p:nvPicPr>
          <p:cNvPr id="9218" name="Picture 2" descr="C:\Users\User\Desktop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2025" y="1295400"/>
            <a:ext cx="4162425" cy="52578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Кузьма </a:t>
            </a:r>
            <a:r>
              <a:rPr lang="ru-RU" sz="2000" b="1" dirty="0" err="1" smtClean="0">
                <a:solidFill>
                  <a:srgbClr val="C00000"/>
                </a:solidFill>
              </a:rPr>
              <a:t>минин</a:t>
            </a:r>
            <a:r>
              <a:rPr lang="ru-RU" sz="2000" b="1" dirty="0" smtClean="0">
                <a:solidFill>
                  <a:srgbClr val="C00000"/>
                </a:solidFill>
              </a:rPr>
              <a:t> (Сухорукий)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1600" dirty="0" smtClean="0"/>
              <a:t>один из организаторов 2-го народного ополчения 1611 – 1612.    </a:t>
            </a:r>
            <a:br>
              <a:rPr lang="ru-RU" sz="1600" dirty="0" smtClean="0"/>
            </a:br>
            <a:r>
              <a:rPr lang="ru-RU" sz="1600" dirty="0" smtClean="0"/>
              <a:t>(конец  </a:t>
            </a:r>
            <a:r>
              <a:rPr lang="en-US" sz="1600" dirty="0" smtClean="0"/>
              <a:t>XVI</a:t>
            </a:r>
            <a:r>
              <a:rPr lang="ru-RU" sz="1600" dirty="0" smtClean="0"/>
              <a:t> в. – 21 мая 1616г.)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00600" y="1600200"/>
            <a:ext cx="4114800" cy="4495800"/>
          </a:xfrm>
        </p:spPr>
        <p:txBody>
          <a:bodyPr>
            <a:normAutofit/>
          </a:bodyPr>
          <a:lstStyle/>
          <a:p>
            <a:pPr marL="0" indent="179388" algn="just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Эта икона Божией Матери явилась в городе Казани десятилетней девочке Матроне в 1579 году. Явление повторялось три раза, о чём девочка рассказала Казанскому архиерею, который по указанию Матроны нашёл икону в земле и совершил с ней крестный ход.</a:t>
            </a:r>
          </a:p>
          <a:p>
            <a:pPr marL="0" indent="179388" algn="just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179388" algn="just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Икона была привезена из Казани в Москву князем Дмитрием Пожарским, который с ополчением вступил в столицу 22 октября (4 ноября по новому стилю) 1613 года и освободил город от поляков.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Казанская икона Божией Матери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икона.jpg"/>
          <p:cNvPicPr>
            <a:picLocks noChangeAspect="1" noChangeArrowheads="1"/>
          </p:cNvPicPr>
          <p:nvPr/>
        </p:nvPicPr>
        <p:blipFill>
          <a:blip r:embed="rId2" cstate="print"/>
          <a:srcRect t="5550" b="8476"/>
          <a:stretch>
            <a:fillRect/>
          </a:stretch>
        </p:blipFill>
        <p:spPr bwMode="auto">
          <a:xfrm>
            <a:off x="152400" y="930575"/>
            <a:ext cx="4419600" cy="569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_KZN1994_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877907" cy="525780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4676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Казанская икона Божией Матери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233706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095873" cy="61722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839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Памятник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минину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пожарскому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в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москве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den-narodnogo-edin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" y="0"/>
            <a:ext cx="91333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5181600"/>
            <a:ext cx="8991600" cy="1676400"/>
          </a:xfrm>
        </p:spPr>
        <p:txBody>
          <a:bodyPr>
            <a:normAutofit fontScale="92500" lnSpcReduction="10000"/>
          </a:bodyPr>
          <a:lstStyle/>
          <a:p>
            <a:pPr marL="88900" indent="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ноября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– это день единства всех российских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народов;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день спасения России от самой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большой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опасности, которая когда-либо 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грозила; это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возрожденный праздник со своей историей,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не просто замена 7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ноября; это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день реальных дел, а не сомнительных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маршей; это день соединения прошлого, настоящего и будущего, объединения всех людей нашей огромной страны в любви друг к другу, к своему краю, к России.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User\Desktop\ибдбр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934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miranimashki.ru/_ph/61/2/1541142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848600" cy="693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7150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ДЕНЬ НАРОДНОГО ЕДИНСТВА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10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Ушли в историю года,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Цари менялись и народы,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Но время смутное, невзгоды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Русь не забудет никогда!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Победой вписана строка,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И славит стих былых героев,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Поверг народ врагов – изгоев,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Обрёл свободу на века!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И поднималась Русь с колен,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В руках с иконой перед битвой,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Благословленная молитвой,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Под звон грядущих перемен.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		Деревни, сёла, города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		С поклоном русскому народу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		Сегодня празднуют свободу</a:t>
            </a:r>
          </a:p>
          <a:p>
            <a:pPr>
              <a:buNone/>
            </a:pPr>
            <a:r>
              <a:rPr lang="ru-RU" sz="2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				И День единства навсегда!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"/>
            <a:ext cx="3200400" cy="343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ноября в нашей стране – День народного единства.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876800"/>
            <a:ext cx="8686800" cy="1736725"/>
          </a:xfrm>
        </p:spPr>
        <p:txBody>
          <a:bodyPr>
            <a:normAutofit/>
          </a:bodyPr>
          <a:lstStyle/>
          <a:p>
            <a:pPr marL="8890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День народного единства был учреждён в память о событиях 1612 года, когда народное ополчение под предводительством Кузьмы Минина и Дмитрия Пожарского освободило Москву от польских захватчиков. Исторически этот праздник связан с окончанием Смутного времени в России в </a:t>
            </a:r>
            <a:r>
              <a:rPr lang="en-US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XVII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веке.</a:t>
            </a:r>
            <a:endParaRPr lang="ru-RU" sz="2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img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838200"/>
            <a:ext cx="5257800" cy="3961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029200"/>
            <a:ext cx="8763000" cy="1600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ноября 1612 г. воины народного ополчения под предводительством Кузьмы Минина и Дмитрия Пожарского штурмом взяли Китай-город, освободив Москву от польских интервентов и «продемонстрировав образец героизма и сплоченности всего народа вне зависимости от происхождения, вероисповедания и положения в обществе».</a:t>
            </a: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57150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ДЕНЬ НАРОДНОГО ЕДИНСТВА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4" name="Picture 4" descr="C:\Users\User\Desktop\птшщл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156" y="1219200"/>
            <a:ext cx="5828044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0015-015-smutnoe-vrem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67400"/>
            <a:ext cx="9144000" cy="83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Патриарх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Гермоген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обратился к  русским людям.</a:t>
            </a:r>
          </a:p>
          <a:p>
            <a:pPr algn="ctr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И его голос был скоро услышан, и народ встал на защиту  Родины.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C:\Users\User\Desktop\мггг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0"/>
            <a:ext cx="6019800" cy="458414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57150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Святой патриарх 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Гермоген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181600"/>
            <a:ext cx="8610600" cy="1524000"/>
          </a:xfrm>
        </p:spPr>
        <p:txBody>
          <a:bodyPr>
            <a:normAutofit lnSpcReduction="10000"/>
          </a:bodyPr>
          <a:lstStyle/>
          <a:p>
            <a:pPr marL="8890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Ополчение Минина и Пожарского уникально тем, что это единственный пример в русской истории, когда судьбу страны и государства решил сам народ, без участия власти как таковой.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User\Desktop\1612_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2066"/>
            <a:ext cx="7086600" cy="4745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оск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59436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1447800" y="6248400"/>
            <a:ext cx="61570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Вход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Минина и Пожарского в Китай-город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0668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Пожарский Дмитрий Михайлович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1600" dirty="0" smtClean="0"/>
              <a:t>князь, родом из Стародубских князей, государственный и военный деятель России.    </a:t>
            </a:r>
            <a:br>
              <a:rPr lang="ru-RU" sz="1600" dirty="0" smtClean="0"/>
            </a:br>
            <a:r>
              <a:rPr lang="ru-RU" sz="1600" dirty="0" smtClean="0"/>
              <a:t>(1 (11) ноября 1578 – 20 (30) апреля 1642)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715000"/>
            <a:ext cx="8534400" cy="990600"/>
          </a:xfrm>
        </p:spPr>
        <p:txBody>
          <a:bodyPr>
            <a:normAutofit/>
          </a:bodyPr>
          <a:lstStyle/>
          <a:p>
            <a:pPr marL="88900" indent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Русский национальный герой, военный и политический деятель, глава Второго народного ополчения, освободившего Москву от польско-литовских оккупантов.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User\Desktop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3440977" cy="4495801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038600" y="1219200"/>
            <a:ext cx="4876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1612-1613 годах вместе с князем Дмитрием Тимофеевичем Трубецким Пожарский руководил временным правительством. В 1615 году он возглавил боевые действия русских сил против польских интервентов на юго-западе страны. В 1618 году участвовал в походе против польских войск во главе с королем Владиславом.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Пожарский пользовался большим авторитетом при дворе, руководил Ямским, Разбойным, Приказных дел и Судным приказами. Он участвовал в переговорах с Англией (1617 год), Польшей (1635 год), Крымом (1630-1640 годы).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</TotalTime>
  <Words>490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ДЕНЬ НАРОДНОГО ЕДИНСТВА</vt:lpstr>
      <vt:lpstr>4 ноября в нашей стране – День народного единства.</vt:lpstr>
      <vt:lpstr>ДЕНЬ НАРОДНОГО ЕДИНСТВА</vt:lpstr>
      <vt:lpstr>Слайд 5</vt:lpstr>
      <vt:lpstr>Святой патриарх Гермоген</vt:lpstr>
      <vt:lpstr>Слайд 7</vt:lpstr>
      <vt:lpstr>Слайд 8</vt:lpstr>
      <vt:lpstr>Пожарский Дмитрий Михайлович,  князь, родом из Стародубских князей, государственный и военный деятель России.     (1 (11) ноября 1578 – 20 (30) апреля 1642)</vt:lpstr>
      <vt:lpstr>Кузьма минин (Сухорукий),  один из организаторов 2-го народного ополчения 1611 – 1612.     (конец  XVI в. – 21 мая 1616г.)</vt:lpstr>
      <vt:lpstr>Казанская икона Божией Матери</vt:lpstr>
      <vt:lpstr>Казанская икона Божией Матери</vt:lpstr>
      <vt:lpstr>Памятник минину и пожарскому в москве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2017-10-31T12:23:54Z</dcterms:created>
  <dcterms:modified xsi:type="dcterms:W3CDTF">2017-11-04T10:37:16Z</dcterms:modified>
</cp:coreProperties>
</file>