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76" r:id="rId2"/>
    <p:sldId id="281" r:id="rId3"/>
    <p:sldId id="305" r:id="rId4"/>
    <p:sldId id="291" r:id="rId5"/>
    <p:sldId id="284" r:id="rId6"/>
    <p:sldId id="306" r:id="rId7"/>
    <p:sldId id="30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21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2510"/>
    <a:srgbClr val="FF0000"/>
    <a:srgbClr val="2E32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62" autoAdjust="0"/>
    <p:restoredTop sz="94624" autoAdjust="0"/>
  </p:normalViewPr>
  <p:slideViewPr>
    <p:cSldViewPr>
      <p:cViewPr>
        <p:scale>
          <a:sx n="69" d="100"/>
          <a:sy n="69" d="100"/>
        </p:scale>
        <p:origin x="-130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161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3B9FBA-EE53-4C09-8724-E2D551B5DBB6}" type="datetimeFigureOut">
              <a:rPr lang="ru-RU" smtClean="0"/>
              <a:pPr/>
              <a:t>19.11.2016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AD7D8-9ED3-400D-9FC0-51BE462A327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6031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18EEE-0DC3-4DD0-8A8C-030D8B0171F9}" type="datetimeFigureOut">
              <a:rPr lang="ru-RU" smtClean="0"/>
              <a:pPr/>
              <a:t>19.11.2016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A87A49-EB08-4F0C-93E9-455A3D08422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 advTm="37031"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18EEE-0DC3-4DD0-8A8C-030D8B0171F9}" type="datetimeFigureOut">
              <a:rPr lang="ru-RU" smtClean="0"/>
              <a:pPr/>
              <a:t>19.11.2016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87A49-EB08-4F0C-93E9-455A3D08422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Tm="37031"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18EEE-0DC3-4DD0-8A8C-030D8B0171F9}" type="datetimeFigureOut">
              <a:rPr lang="ru-RU" smtClean="0"/>
              <a:pPr/>
              <a:t>19.11.2016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87A49-EB08-4F0C-93E9-455A3D08422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Tm="37031"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418EEE-0DC3-4DD0-8A8C-030D8B0171F9}" type="datetimeFigureOut">
              <a:rPr lang="ru-RU" smtClean="0"/>
              <a:pPr/>
              <a:t>19.11.2016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FA87A49-EB08-4F0C-93E9-455A3D08422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 advTm="37031"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18EEE-0DC3-4DD0-8A8C-030D8B0171F9}" type="datetimeFigureOut">
              <a:rPr lang="ru-RU" smtClean="0"/>
              <a:pPr/>
              <a:t>19.11.2016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87A49-EB08-4F0C-93E9-455A3D08422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 advTm="37031"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18EEE-0DC3-4DD0-8A8C-030D8B0171F9}" type="datetimeFigureOut">
              <a:rPr lang="ru-RU" smtClean="0"/>
              <a:pPr/>
              <a:t>19.11.2016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87A49-EB08-4F0C-93E9-455A3D08422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 advTm="37031"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87A49-EB08-4F0C-93E9-455A3D08422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18EEE-0DC3-4DD0-8A8C-030D8B0171F9}" type="datetimeFigureOut">
              <a:rPr lang="ru-RU" smtClean="0"/>
              <a:pPr/>
              <a:t>19.11.2016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 advTm="37031"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18EEE-0DC3-4DD0-8A8C-030D8B0171F9}" type="datetimeFigureOut">
              <a:rPr lang="ru-RU" smtClean="0"/>
              <a:pPr/>
              <a:t>19.11.2016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87A49-EB08-4F0C-93E9-455A3D08422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 advTm="37031"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18EEE-0DC3-4DD0-8A8C-030D8B0171F9}" type="datetimeFigureOut">
              <a:rPr lang="ru-RU" smtClean="0"/>
              <a:pPr/>
              <a:t>19.11.2016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87A49-EB08-4F0C-93E9-455A3D08422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Tm="37031"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418EEE-0DC3-4DD0-8A8C-030D8B0171F9}" type="datetimeFigureOut">
              <a:rPr lang="ru-RU" smtClean="0"/>
              <a:pPr/>
              <a:t>19.11.2016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FA87A49-EB08-4F0C-93E9-455A3D08422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 advTm="37031"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18EEE-0DC3-4DD0-8A8C-030D8B0171F9}" type="datetimeFigureOut">
              <a:rPr lang="ru-RU" smtClean="0"/>
              <a:pPr/>
              <a:t>19.11.2016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A87A49-EB08-4F0C-93E9-455A3D08422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 advTm="37031"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0000"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B418EEE-0DC3-4DD0-8A8C-030D8B0171F9}" type="datetimeFigureOut">
              <a:rPr lang="ru-RU" smtClean="0"/>
              <a:pPr/>
              <a:t>19.11.2016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FA87A49-EB08-4F0C-93E9-455A3D08422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 advTm="37031">
    <p:push dir="r"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6215" y="44268"/>
            <a:ext cx="9128720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Бийский Промышленно – Технологический колледж</a:t>
            </a:r>
            <a:endParaRPr lang="ru-RU" sz="2800" b="1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40464" y="2636912"/>
            <a:ext cx="9150215" cy="132343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Деятельность и общение</a:t>
            </a:r>
            <a:endParaRPr lang="ru-RU" sz="4800" b="1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sz="3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    </a:t>
            </a:r>
            <a:r>
              <a:rPr lang="ru-RU" sz="32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   </a:t>
            </a:r>
            <a:endParaRPr lang="ru-RU" sz="3200" b="1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18969" y="5226784"/>
            <a:ext cx="912872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endParaRPr lang="ru-RU" sz="3200" b="1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sz="32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Выполнила студентка группы 410</a:t>
            </a:r>
          </a:p>
          <a:p>
            <a:r>
              <a:rPr lang="ru-RU" sz="32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Бобровских Евгения</a:t>
            </a:r>
          </a:p>
          <a:p>
            <a:pPr algn="ctr"/>
            <a:endParaRPr lang="ru-RU" sz="3600" b="1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4"/>
          <p:cNvSpPr txBox="1">
            <a:spLocks/>
          </p:cNvSpPr>
          <p:nvPr/>
        </p:nvSpPr>
        <p:spPr>
          <a:xfrm>
            <a:off x="0" y="2714620"/>
            <a:ext cx="9144000" cy="18573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2" name="Picture 2" descr="http://zero50x.myjino.ru/allpic/33/6313-img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" y="1686402"/>
            <a:ext cx="9143109" cy="5171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1" y="0"/>
            <a:ext cx="91439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Общение и деятельность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 Общение следует рассматривать и как сторону любой совместной деятельности (поскольку сама деятельность есть не только труд, но и общение в процессе труда), и как особую деятельность.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7031">
        <p14:prism/>
      </p:transition>
    </mc:Choice>
    <mc:Fallback xmlns="">
      <p:transition spd="slow" advTm="3703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datas/pedagogika/Tekhnologija-pedagogicheskogo-obschenija/0003-003-Obschenie-i-dejatelnos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916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7031">
        <p14:flip dir="r"/>
      </p:transition>
    </mc:Choice>
    <mc:Fallback xmlns="">
      <p:transition spd="slow" advTm="3703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72066" y="1357298"/>
            <a:ext cx="3786214" cy="5286412"/>
          </a:xfrm>
        </p:spPr>
        <p:txBody>
          <a:bodyPr>
            <a:normAutofit/>
          </a:bodyPr>
          <a:lstStyle/>
          <a:p>
            <a:pPr algn="just"/>
            <a:endParaRPr lang="ru-RU" dirty="0" smtClean="0"/>
          </a:p>
          <a:p>
            <a:endParaRPr lang="ru-RU" dirty="0"/>
          </a:p>
        </p:txBody>
      </p:sp>
      <p:pic>
        <p:nvPicPr>
          <p:cNvPr id="3076" name="Picture 4" descr="http://biblo-ok.ru/biblioteka-ok/sotcial%60naia%20psihologiia/image42-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37031">
        <p:circle/>
      </p:transition>
    </mc:Choice>
    <mc:Fallback xmlns="">
      <p:transition spd="slow" advTm="37031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andreevahistory.ucoz.ru/sait/prezentation/o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37031">
        <p:circle/>
      </p:transition>
    </mc:Choice>
    <mc:Fallback xmlns="">
      <p:transition spd="slow" advTm="37031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fs3.ppt4web.ru/images/132035/176184/640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3223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37031">
        <p:circle/>
      </p:transition>
    </mc:Choice>
    <mc:Fallback xmlns="">
      <p:transition spd="slow" advTm="37031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72066" y="1357298"/>
            <a:ext cx="3786214" cy="5286412"/>
          </a:xfrm>
        </p:spPr>
        <p:txBody>
          <a:bodyPr>
            <a:normAutofit/>
          </a:bodyPr>
          <a:lstStyle/>
          <a:p>
            <a:pPr algn="just"/>
            <a:endParaRPr lang="ru-RU" dirty="0" smtClean="0"/>
          </a:p>
          <a:p>
            <a:endParaRPr lang="ru-RU" dirty="0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-19147" y="2636912"/>
            <a:ext cx="9144000" cy="1139018"/>
          </a:xfrm>
        </p:spPr>
        <p:txBody>
          <a:bodyPr>
            <a:noAutofit/>
            <a:scene3d>
              <a:camera prst="isometricOffAxis2Left"/>
              <a:lightRig rig="threePt" dir="t"/>
            </a:scene3d>
          </a:bodyPr>
          <a:lstStyle/>
          <a:p>
            <a:pPr algn="ctr"/>
            <a:r>
              <a:rPr lang="ru-RU" sz="4800" b="1" i="1" dirty="0" smtClean="0">
                <a:solidFill>
                  <a:srgbClr val="FF0000"/>
                </a:solidFill>
              </a:rPr>
              <a:t>СПАСИБО ЗА   ВНИМАНИЕ !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7031">
        <p14:ripple/>
      </p:transition>
    </mc:Choice>
    <mc:Fallback xmlns="">
      <p:transition spd="slow" advTm="3703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1653</TotalTime>
  <Words>24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  ВНИМАНИЕ 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Боевой путь 5-го и 71-го отдельных дорожно-эксплуатационных полков </dc:title>
  <dc:creator>Roman</dc:creator>
  <cp:lastModifiedBy>Надя</cp:lastModifiedBy>
  <cp:revision>220</cp:revision>
  <dcterms:created xsi:type="dcterms:W3CDTF">2009-11-19T08:22:31Z</dcterms:created>
  <dcterms:modified xsi:type="dcterms:W3CDTF">2016-11-19T11:21:56Z</dcterms:modified>
</cp:coreProperties>
</file>