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73" r:id="rId10"/>
    <p:sldId id="263" r:id="rId11"/>
    <p:sldId id="264" r:id="rId12"/>
    <p:sldId id="265" r:id="rId13"/>
    <p:sldId id="274" r:id="rId14"/>
    <p:sldId id="270" r:id="rId15"/>
    <p:sldId id="266" r:id="rId16"/>
    <p:sldId id="267" r:id="rId17"/>
    <p:sldId id="268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7F0B"/>
    <a:srgbClr val="345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38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E9C6E-30FE-4BF7-9623-C1176D410BD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329AC-4457-4CB2-8D69-4F480DDA9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go1.imgsmail.ru/imgpreview?key=82cf674fe0331f9&amp;mb=imgdb_preview_106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63688" y="260648"/>
            <a:ext cx="53650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4B7F0B"/>
                </a:solidFill>
              </a:rPr>
              <a:t>Дикие животные</a:t>
            </a:r>
          </a:p>
          <a:p>
            <a:r>
              <a:rPr lang="ru-RU" sz="4800" b="1" dirty="0" smtClean="0">
                <a:solidFill>
                  <a:srgbClr val="4B7F0B"/>
                </a:solidFill>
              </a:rPr>
              <a:t>  «Жители леса»</a:t>
            </a:r>
            <a:endParaRPr lang="ru-RU" sz="4800" b="1" dirty="0">
              <a:solidFill>
                <a:srgbClr val="4B7F0B"/>
              </a:solidFill>
            </a:endParaRPr>
          </a:p>
        </p:txBody>
      </p:sp>
      <p:pic>
        <p:nvPicPr>
          <p:cNvPr id="18434" name="Picture 2" descr="https://ds02.infourok.ru/uploads/ex/089b/0000cbea-7b53d150/hello_html_m288836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536504" cy="4456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s018.radikal.ru/i515/1306/d5/2f2b7cf89d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40668"/>
            <a:ext cx="7056784" cy="52925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67744" y="5877273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рысь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https://go1.imgsmail.ru/imgpreview?key=82cf674fe0331f9&amp;mb=imgdb_preview_106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https://go1.imgsmail.ru/imgpreview?key=82cf674fe0331f9&amp;mb=imgdb_preview_106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 descr="http://mtdata.ru/u26/photo2887/20606042615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7143750" cy="46767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573325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медвежата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nteresting-information.ru/wp-content/uploads/2015/06/%D0%A4%D0%BE%D1%82%D0%BE6-%D0%9B%D0%B8%D1%81%D1%8F%D1%82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238428" cy="571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s://go2.imgsmail.ru/imgpreview?key=4b2e7006ac6f4cdd&amp;mb=imgdb_preview_17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6048672" cy="45233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43808" y="5373216"/>
            <a:ext cx="4265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 бельчата</a:t>
            </a:r>
            <a:endParaRPr lang="ru-RU" sz="6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animal-store.ru/img/2015/043015/25153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643664" cy="5732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go1.imgsmail.ru/imgpreview?key=2bc86f485a381ed2&amp;mb=imgdb_preview_1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381" y="764704"/>
            <a:ext cx="7533957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0.liveinternet.ru/images/attach/c/0/119/719/119719622_Eji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6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go1.imgsmail.ru/imgpreview?key=82cf674fe0331f9&amp;mb=imgdb_preview_106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http://moose-farm.ru/hp11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709429" cy="5782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628800"/>
            <a:ext cx="78363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6000" dirty="0" smtClean="0"/>
          </a:p>
          <a:p>
            <a:r>
              <a:rPr lang="ru-RU" sz="6000" b="1" dirty="0" smtClean="0"/>
              <a:t>Спасибо за внимание</a:t>
            </a:r>
            <a:endParaRPr lang="ru-RU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ic.pics.livejournal.com/psylena8/53093917/68024/68024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58438"/>
            <a:ext cx="8076255" cy="56228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35896" y="1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лес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5301208"/>
            <a:ext cx="5864696" cy="100811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волк</a:t>
            </a:r>
            <a:endParaRPr lang="ru-RU" sz="6600" b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://nashzeleniymir.ru/wp-content/uploads/2016/01/%D0%92%D0%BE%D0%BB%D0%BA-%D1%84%D0%BE%D1%82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8784974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80" name="Picture 8" descr="http://natura-varia.com/wp-content/uploads/2016/09/yevropeyskiy-buriy-medv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05" y="0"/>
            <a:ext cx="9057995" cy="5661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55776" y="5517232"/>
            <a:ext cx="475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медведь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лиса</a:t>
            </a:r>
            <a:endParaRPr lang="ru-RU" dirty="0"/>
          </a:p>
        </p:txBody>
      </p:sp>
      <p:pic>
        <p:nvPicPr>
          <p:cNvPr id="1026" name="Picture 2" descr="http://nashzeleniymir.ru/wp-content/uploads/2016/08/%D0%9B%D0%B8%D1%81%D0%B0-%D1%84%D0%BE%D1%82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8892480" cy="48245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71800" y="5589240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лиса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aggartbaylodge.com/wp-content/uploads/2013/02/moose-hunting-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8820472" cy="517580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11760" y="5661248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  лось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oombob.ru/img/picture/Apr/04/b69e45fac2beae4bef73569a64c9fafd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01" y="1052737"/>
            <a:ext cx="8616955" cy="48470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07904" y="5661248"/>
            <a:ext cx="11287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еж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s://go3.imgsmail.ru/imgpreview?key=6ceb8efaa19b7703&amp;mb=imgdb_preview_13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8154218" cy="51125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5949280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заяц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7F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ll-about-russia.ru/nature/animal/squirrel_ordinary/squirrel_ordinar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616619" cy="42484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19872" y="5301208"/>
            <a:ext cx="21230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белка</a:t>
            </a:r>
            <a:endParaRPr lang="ru-RU" sz="6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24</Words>
  <Application>Microsoft Office PowerPoint</Application>
  <PresentationFormat>Экран (4:3)</PresentationFormat>
  <Paragraphs>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</dc:creator>
  <cp:lastModifiedBy>юзер</cp:lastModifiedBy>
  <cp:revision>11</cp:revision>
  <dcterms:created xsi:type="dcterms:W3CDTF">2017-10-22T15:08:30Z</dcterms:created>
  <dcterms:modified xsi:type="dcterms:W3CDTF">2017-10-23T17:35:06Z</dcterms:modified>
</cp:coreProperties>
</file>