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8"/>
  </p:handoutMasterIdLst>
  <p:sldIdLst>
    <p:sldId id="256" r:id="rId2"/>
    <p:sldId id="260" r:id="rId3"/>
    <p:sldId id="261" r:id="rId4"/>
    <p:sldId id="262" r:id="rId5"/>
    <p:sldId id="263"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74"/>
    <a:srgbClr val="385592"/>
    <a:srgbClr val="173A8D"/>
    <a:srgbClr val="D6DEEA"/>
    <a:srgbClr val="FFFFFF"/>
    <a:srgbClr val="9F9289"/>
    <a:srgbClr val="E2DEDB"/>
    <a:srgbClr val="F1F1F1"/>
    <a:srgbClr val="3A5896"/>
    <a:srgbClr val="1D3C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98" d="100"/>
          <a:sy n="98" d="100"/>
        </p:scale>
        <p:origin x="-979" y="230"/>
      </p:cViewPr>
      <p:guideLst>
        <p:guide orient="horz" pos="2160"/>
        <p:guide pos="2880"/>
      </p:guideLst>
    </p:cSldViewPr>
  </p:slid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t>1/10/2019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1/10/2019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750845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1/10/2019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712725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1/10/2019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8258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1/10/2019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5300949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D9794-A4CC-42D0-9A65-24C6B9EF4076}" type="datetimeFigureOut">
              <a:rPr lang="en-US" smtClean="0"/>
              <a:t>1/10/2019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309467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t>1/10/2019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01875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t>1/10/2019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64813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t>1/10/2019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817867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t>1/10/2019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140024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t>1/10/2019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5489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t>1/10/2019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508639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 y="0"/>
            <a:ext cx="9144000" cy="6858000"/>
          </a:xfrm>
          <a:prstGeom prst="rect">
            <a:avLst/>
          </a:prstGeom>
          <a:noFill/>
          <a:ln>
            <a:noFill/>
          </a:ln>
        </p:spPr>
      </p:pic>
      <p:sp>
        <p:nvSpPr>
          <p:cNvPr id="3" name="Text Placeholder 2"/>
          <p:cNvSpPr>
            <a:spLocks noGrp="1"/>
          </p:cNvSpPr>
          <p:nvPr>
            <p:ph type="body" idx="1"/>
          </p:nvPr>
        </p:nvSpPr>
        <p:spPr>
          <a:xfrm>
            <a:off x="628650" y="1270000"/>
            <a:ext cx="7886700" cy="4906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t>1/10/2019</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t>‹#›</a:t>
            </a:fld>
            <a:endParaRPr lang="en-US"/>
          </a:p>
        </p:txBody>
      </p:sp>
      <p:sp>
        <p:nvSpPr>
          <p:cNvPr id="2" name="Title Placeholder 1"/>
          <p:cNvSpPr>
            <a:spLocks noGrp="1"/>
          </p:cNvSpPr>
          <p:nvPr>
            <p:ph type="title"/>
          </p:nvPr>
        </p:nvSpPr>
        <p:spPr>
          <a:xfrm>
            <a:off x="628650" y="133084"/>
            <a:ext cx="7886700" cy="104722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223321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273"/>
            <a:ext cx="9144000" cy="6858000"/>
          </a:xfrm>
          <a:prstGeom prst="rect">
            <a:avLst/>
          </a:prstGeom>
        </p:spPr>
      </p:pic>
      <p:sp>
        <p:nvSpPr>
          <p:cNvPr id="10" name="Title 1"/>
          <p:cNvSpPr txBox="1">
            <a:spLocks/>
          </p:cNvSpPr>
          <p:nvPr/>
        </p:nvSpPr>
        <p:spPr>
          <a:xfrm>
            <a:off x="1047409" y="1099210"/>
            <a:ext cx="7049183" cy="78833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5400" b="1" dirty="0">
              <a:ln w="0"/>
              <a:effectLst>
                <a:outerShdw blurRad="38100" dist="38100" dir="2700000" algn="tl">
                  <a:srgbClr val="000000">
                    <a:alpha val="43137"/>
                  </a:srgbClr>
                </a:outerShdw>
              </a:effectLst>
              <a:latin typeface="+mn-lt"/>
            </a:endParaRPr>
          </a:p>
        </p:txBody>
      </p:sp>
      <p:sp>
        <p:nvSpPr>
          <p:cNvPr id="2" name="Прямоугольник 1"/>
          <p:cNvSpPr/>
          <p:nvPr/>
        </p:nvSpPr>
        <p:spPr>
          <a:xfrm>
            <a:off x="1588576" y="643179"/>
            <a:ext cx="5401160" cy="2862322"/>
          </a:xfrm>
          <a:prstGeom prst="rect">
            <a:avLst/>
          </a:prstGeom>
        </p:spPr>
        <p:txBody>
          <a:bodyPr wrap="square">
            <a:spAutoFit/>
          </a:bodyPr>
          <a:lstStyle/>
          <a:p>
            <a:r>
              <a:rPr lang="ru-RU" sz="6000" b="1" dirty="0" err="1"/>
              <a:t>British</a:t>
            </a:r>
            <a:r>
              <a:rPr lang="ru-RU" sz="6000" b="1" dirty="0"/>
              <a:t> </a:t>
            </a:r>
            <a:r>
              <a:rPr lang="ru-RU" sz="6000" b="1" dirty="0" err="1"/>
              <a:t>Food</a:t>
            </a:r>
            <a:r>
              <a:rPr lang="ru-RU" sz="6000" b="1" dirty="0"/>
              <a:t> (Еда в Британии)</a:t>
            </a:r>
          </a:p>
        </p:txBody>
      </p:sp>
    </p:spTree>
    <p:extLst>
      <p:ext uri="{BB962C8B-B14F-4D97-AF65-F5344CB8AC3E}">
        <p14:creationId xmlns:p14="http://schemas.microsoft.com/office/powerpoint/2010/main" val="248065211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Breakfast</a:t>
            </a:r>
            <a:endParaRPr lang="ru-RU" dirty="0"/>
          </a:p>
        </p:txBody>
      </p:sp>
      <p:sp>
        <p:nvSpPr>
          <p:cNvPr id="3" name="Объект 2"/>
          <p:cNvSpPr>
            <a:spLocks noGrp="1"/>
          </p:cNvSpPr>
          <p:nvPr>
            <p:ph idx="1"/>
          </p:nvPr>
        </p:nvSpPr>
        <p:spPr>
          <a:xfrm>
            <a:off x="628651" y="1270000"/>
            <a:ext cx="5367438" cy="3968427"/>
          </a:xfrm>
        </p:spPr>
        <p:txBody>
          <a:bodyPr>
            <a:normAutofit fontScale="85000" lnSpcReduction="20000"/>
          </a:bodyPr>
          <a:lstStyle/>
          <a:p>
            <a:r>
              <a:rPr lang="en-US" dirty="0"/>
              <a:t>Breakfast time is between seven and nine a.m. A traditional English breakfast is a very big meal. It consists of juice, </a:t>
            </a:r>
            <a:r>
              <a:rPr lang="en-US" dirty="0" smtClean="0"/>
              <a:t>p</a:t>
            </a:r>
            <a:r>
              <a:rPr lang="ru-RU" dirty="0" smtClean="0"/>
              <a:t>…</a:t>
            </a:r>
            <a:r>
              <a:rPr lang="en-US" dirty="0" smtClean="0"/>
              <a:t>e</a:t>
            </a:r>
            <a:r>
              <a:rPr lang="en-US" dirty="0"/>
              <a:t>, a rasher or two of </a:t>
            </a:r>
            <a:r>
              <a:rPr lang="en-US" dirty="0" smtClean="0"/>
              <a:t>b</a:t>
            </a:r>
            <a:r>
              <a:rPr lang="ru-RU" dirty="0" smtClean="0"/>
              <a:t>…</a:t>
            </a:r>
            <a:r>
              <a:rPr lang="en-US" dirty="0" smtClean="0"/>
              <a:t>n </a:t>
            </a:r>
            <a:r>
              <a:rPr lang="en-US" dirty="0"/>
              <a:t>and eggs, toast, butter, jam or marmalade, tea or coffee. Marmalade is made from oranges and jam is made from other fruit. Many people like to begin with porridge with milk or cream and sugar, but no good Scotsman ever puts sugar on it, because Scotland is the home of porridge. For a change you can have </a:t>
            </a:r>
            <a:r>
              <a:rPr lang="en-US" dirty="0" smtClean="0"/>
              <a:t>s</a:t>
            </a:r>
            <a:r>
              <a:rPr lang="ru-RU" dirty="0" smtClean="0"/>
              <a:t>…</a:t>
            </a:r>
            <a:r>
              <a:rPr lang="en-US" dirty="0" err="1" smtClean="0"/>
              <a:t>ges</a:t>
            </a:r>
            <a:r>
              <a:rPr lang="en-US" dirty="0"/>
              <a:t>, tomatoes, </a:t>
            </a:r>
            <a:r>
              <a:rPr lang="en-US" dirty="0" smtClean="0"/>
              <a:t>m</a:t>
            </a:r>
            <a:r>
              <a:rPr lang="ru-RU" dirty="0" smtClean="0"/>
              <a:t>…</a:t>
            </a:r>
            <a:r>
              <a:rPr lang="en-US" dirty="0" err="1" smtClean="0"/>
              <a:t>ms</a:t>
            </a:r>
            <a:r>
              <a:rPr lang="en-US" dirty="0"/>
              <a:t>, cold ham or perhaps fish.</a:t>
            </a:r>
          </a:p>
          <a:p>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96088" y="4207790"/>
            <a:ext cx="2546142" cy="1937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115752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8000" dirty="0">
                <a:solidFill>
                  <a:srgbClr val="000000"/>
                </a:solidFill>
                <a:latin typeface="Arial"/>
              </a:rPr>
              <a:t>lunch</a:t>
            </a:r>
            <a:endParaRPr lang="ru-RU" sz="8000" dirty="0"/>
          </a:p>
        </p:txBody>
      </p:sp>
      <p:sp>
        <p:nvSpPr>
          <p:cNvPr id="3" name="Рисунок 2"/>
          <p:cNvSpPr>
            <a:spLocks noGrp="1"/>
          </p:cNvSpPr>
          <p:nvPr>
            <p:ph type="pic" idx="1"/>
          </p:nvPr>
        </p:nvSpPr>
        <p:spPr>
          <a:xfrm>
            <a:off x="4936209" y="987428"/>
            <a:ext cx="3580331" cy="3886789"/>
          </a:xfrm>
        </p:spPr>
      </p:sp>
      <p:sp>
        <p:nvSpPr>
          <p:cNvPr id="4" name="Текст 3"/>
          <p:cNvSpPr>
            <a:spLocks noGrp="1"/>
          </p:cNvSpPr>
          <p:nvPr>
            <p:ph type="body" sz="half" idx="2"/>
          </p:nvPr>
        </p:nvSpPr>
        <p:spPr>
          <a:xfrm>
            <a:off x="538626" y="2251129"/>
            <a:ext cx="4631835" cy="3793209"/>
          </a:xfrm>
        </p:spPr>
        <p:txBody>
          <a:bodyPr>
            <a:normAutofit/>
          </a:bodyPr>
          <a:lstStyle/>
          <a:p>
            <a:r>
              <a:rPr lang="en-US" sz="2000" dirty="0"/>
              <a:t>Lunch is usually taken at one o'clock. For many people lunch is a quick meal. Office workers usually go to a cafe at this time. They take </a:t>
            </a:r>
            <a:r>
              <a:rPr lang="en-US" sz="2000" dirty="0" smtClean="0"/>
              <a:t>f…h</a:t>
            </a:r>
            <a:r>
              <a:rPr lang="en-US" sz="2000" dirty="0"/>
              <a:t>, poultry or cold </a:t>
            </a:r>
            <a:r>
              <a:rPr lang="en-US" sz="2000" dirty="0" err="1" smtClean="0"/>
              <a:t>m..t</a:t>
            </a:r>
            <a:r>
              <a:rPr lang="en-US" sz="2000" dirty="0" smtClean="0"/>
              <a:t> </a:t>
            </a:r>
            <a:r>
              <a:rPr lang="en-US" sz="2000" dirty="0"/>
              <a:t>(beef, mutton, veal and ham), boiled or fried </a:t>
            </a:r>
            <a:r>
              <a:rPr lang="en-US" sz="2000" dirty="0" smtClean="0"/>
              <a:t>p…</a:t>
            </a:r>
            <a:r>
              <a:rPr lang="en-US" sz="2000" dirty="0" err="1" smtClean="0"/>
              <a:t>es</a:t>
            </a:r>
            <a:r>
              <a:rPr lang="en-US" sz="2000" dirty="0" smtClean="0"/>
              <a:t> </a:t>
            </a:r>
            <a:r>
              <a:rPr lang="en-US" sz="2000" dirty="0"/>
              <a:t>and all sorts of </a:t>
            </a:r>
            <a:r>
              <a:rPr lang="en-US" sz="2000" dirty="0" smtClean="0"/>
              <a:t>s…d</a:t>
            </a:r>
            <a:r>
              <a:rPr lang="en-US" sz="2000" dirty="0"/>
              <a:t>. They may have a mutton chop or steak and chips, followed by </a:t>
            </a:r>
            <a:r>
              <a:rPr lang="en-US" sz="2000" dirty="0" smtClean="0"/>
              <a:t>b…</a:t>
            </a:r>
            <a:r>
              <a:rPr lang="en-US" sz="2000" dirty="0" err="1" smtClean="0"/>
              <a:t>ts</a:t>
            </a:r>
            <a:r>
              <a:rPr lang="en-US" sz="2000" dirty="0" smtClean="0"/>
              <a:t> </a:t>
            </a:r>
            <a:r>
              <a:rPr lang="en-US" sz="2000" dirty="0"/>
              <a:t>and a cup of coffee. Some people like a glass of light beer with lunch. Pubs also serve good, cheap food. School children can have a hot meal at school. Some of them just bring a </a:t>
            </a:r>
            <a:r>
              <a:rPr lang="en-US" sz="2000" dirty="0" smtClean="0"/>
              <a:t>s…</a:t>
            </a:r>
            <a:r>
              <a:rPr lang="en-US" sz="2000" dirty="0" err="1" smtClean="0"/>
              <a:t>ck</a:t>
            </a:r>
            <a:r>
              <a:rPr lang="en-US" sz="2000" dirty="0" smtClean="0"/>
              <a:t> </a:t>
            </a:r>
            <a:r>
              <a:rPr lang="en-US" sz="2000" dirty="0"/>
              <a:t>from home.</a:t>
            </a:r>
            <a:endParaRPr lang="ru-RU"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70461" y="1156642"/>
            <a:ext cx="272415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644709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8800" dirty="0"/>
              <a:t>Tea</a:t>
            </a:r>
            <a:r>
              <a:rPr lang="en-US" dirty="0"/>
              <a:t> </a:t>
            </a:r>
            <a:endParaRPr lang="ru-RU" dirty="0"/>
          </a:p>
        </p:txBody>
      </p:sp>
      <p:sp>
        <p:nvSpPr>
          <p:cNvPr id="3" name="Рисунок 2"/>
          <p:cNvSpPr>
            <a:spLocks noGrp="1"/>
          </p:cNvSpPr>
          <p:nvPr>
            <p:ph type="pic" idx="1"/>
          </p:nvPr>
        </p:nvSpPr>
        <p:spPr>
          <a:xfrm>
            <a:off x="5083445" y="987429"/>
            <a:ext cx="3433096" cy="3832544"/>
          </a:xfrm>
        </p:spPr>
      </p:sp>
      <p:sp>
        <p:nvSpPr>
          <p:cNvPr id="4" name="Текст 3"/>
          <p:cNvSpPr>
            <a:spLocks noGrp="1"/>
          </p:cNvSpPr>
          <p:nvPr>
            <p:ph type="body" sz="half" idx="2"/>
          </p:nvPr>
        </p:nvSpPr>
        <p:spPr>
          <a:xfrm>
            <a:off x="629841" y="1728061"/>
            <a:ext cx="4027400" cy="4486759"/>
          </a:xfrm>
        </p:spPr>
        <p:txBody>
          <a:bodyPr>
            <a:normAutofit/>
          </a:bodyPr>
          <a:lstStyle/>
          <a:p>
            <a:r>
              <a:rPr lang="en-US" sz="2000" dirty="0"/>
              <a:t>Tea is very popular among the English; it may almost be called their national drink. Tea is welcome in the morning, in the afternoon and in the evening. The English like it strong and fresh made. The English put one tea-spoonful of tea for each person. Tea means two things. It is a drink and a meal. Some people have afternoon tea, so called «high tea» with </a:t>
            </a:r>
            <a:r>
              <a:rPr lang="en-US" sz="2000" dirty="0" smtClean="0"/>
              <a:t>s…</a:t>
            </a:r>
            <a:r>
              <a:rPr lang="en-US" sz="2000" dirty="0" err="1" smtClean="0"/>
              <a:t>ches</a:t>
            </a:r>
            <a:r>
              <a:rPr lang="en-US" sz="2000" dirty="0"/>
              <a:t>, tomatoes and salad, a tin of </a:t>
            </a:r>
            <a:r>
              <a:rPr lang="en-US" sz="2000" dirty="0" err="1" smtClean="0"/>
              <a:t>ap</a:t>
            </a:r>
            <a:r>
              <a:rPr lang="en-US" sz="2000" dirty="0" smtClean="0"/>
              <a:t>…</a:t>
            </a:r>
            <a:r>
              <a:rPr lang="en-US" sz="2000" dirty="0" err="1" smtClean="0"/>
              <a:t>ts</a:t>
            </a:r>
            <a:r>
              <a:rPr lang="en-US" sz="2000" dirty="0"/>
              <a:t>, </a:t>
            </a:r>
            <a:r>
              <a:rPr lang="en-US" sz="2000" dirty="0" smtClean="0"/>
              <a:t>p…</a:t>
            </a:r>
            <a:r>
              <a:rPr lang="en-US" sz="2000" dirty="0" err="1" smtClean="0"/>
              <a:t>rs</a:t>
            </a:r>
            <a:r>
              <a:rPr lang="en-US" sz="2000" dirty="0" smtClean="0"/>
              <a:t> </a:t>
            </a:r>
            <a:r>
              <a:rPr lang="en-US" sz="2000" dirty="0"/>
              <a:t>or </a:t>
            </a:r>
            <a:r>
              <a:rPr lang="en-US" sz="2000" dirty="0" smtClean="0"/>
              <a:t>pi…les </a:t>
            </a:r>
            <a:r>
              <a:rPr lang="en-US" sz="2000" dirty="0"/>
              <a:t>and cakes, and, of course a cup of tea. That is what they call good tea. It is a substantial meal.</a:t>
            </a:r>
            <a:endParaRPr lang="ru-RU"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20427" y="939666"/>
            <a:ext cx="3476625"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56421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7200" dirty="0"/>
              <a:t>Dinner</a:t>
            </a:r>
            <a:endParaRPr lang="ru-RU" sz="7200" dirty="0"/>
          </a:p>
        </p:txBody>
      </p:sp>
      <p:sp>
        <p:nvSpPr>
          <p:cNvPr id="3" name="Рисунок 2"/>
          <p:cNvSpPr>
            <a:spLocks noGrp="1"/>
          </p:cNvSpPr>
          <p:nvPr>
            <p:ph type="pic" idx="1"/>
          </p:nvPr>
        </p:nvSpPr>
        <p:spPr>
          <a:xfrm>
            <a:off x="5106691" y="987428"/>
            <a:ext cx="3409849" cy="3755053"/>
          </a:xfrm>
        </p:spPr>
      </p:sp>
      <p:sp>
        <p:nvSpPr>
          <p:cNvPr id="4" name="Текст 3"/>
          <p:cNvSpPr>
            <a:spLocks noGrp="1"/>
          </p:cNvSpPr>
          <p:nvPr>
            <p:ph type="body" sz="half" idx="2"/>
          </p:nvPr>
        </p:nvSpPr>
        <p:spPr>
          <a:xfrm>
            <a:off x="629839" y="2057400"/>
            <a:ext cx="4740323" cy="3811588"/>
          </a:xfrm>
        </p:spPr>
        <p:txBody>
          <a:bodyPr>
            <a:normAutofit/>
          </a:bodyPr>
          <a:lstStyle/>
          <a:p>
            <a:r>
              <a:rPr lang="en-US" dirty="0"/>
              <a:t>Dinner time is generally between six and eight p.m. The evening meal is the biggest and the main meal of the day. Very often the whole family eats together. They begin with </a:t>
            </a:r>
            <a:r>
              <a:rPr lang="en-US" dirty="0" smtClean="0"/>
              <a:t>s…p</a:t>
            </a:r>
            <a:r>
              <a:rPr lang="en-US" dirty="0"/>
              <a:t>, followed by fish, roast </a:t>
            </a:r>
            <a:r>
              <a:rPr lang="en-US" dirty="0" err="1" smtClean="0"/>
              <a:t>ch</a:t>
            </a:r>
            <a:r>
              <a:rPr lang="en-US" dirty="0" smtClean="0"/>
              <a:t>…n</a:t>
            </a:r>
            <a:r>
              <a:rPr lang="en-US" dirty="0"/>
              <a:t>, potatoes and </a:t>
            </a:r>
            <a:r>
              <a:rPr lang="en-US" dirty="0" smtClean="0"/>
              <a:t>v…les</a:t>
            </a:r>
            <a:r>
              <a:rPr lang="en-US" dirty="0"/>
              <a:t>, fruit and coffee.</a:t>
            </a:r>
          </a:p>
          <a:p>
            <a:r>
              <a:rPr lang="en-US" dirty="0"/>
              <a:t>On Sundays many families have a traditional lunch consisting of roast chicken, lamb or beef with salads, vegetables and gravy.</a:t>
            </a:r>
          </a:p>
          <a:p>
            <a:r>
              <a:rPr lang="en-US" dirty="0"/>
              <a:t>The British enjoy tasting delicious food from other countries, for example, French, Italian, Indian and Chinese food. Modern people are so busy that they do not have a lot of time for cooking themselves. So, the British buy the food at the restaurant and bring it home already prepared to eat</a:t>
            </a:r>
          </a:p>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67686" y="901323"/>
            <a:ext cx="3076575"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99167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01159" y="172038"/>
            <a:ext cx="3325577" cy="470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8156" y="0"/>
            <a:ext cx="3789858" cy="3698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62007" y="3597543"/>
            <a:ext cx="4187125" cy="314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10289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328</TotalTime>
  <Words>408</Words>
  <Application>Microsoft Office PowerPoint</Application>
  <PresentationFormat>Экран (4:3)</PresentationFormat>
  <Paragraphs>11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Office Theme</vt:lpstr>
      <vt:lpstr>Презентация PowerPoint</vt:lpstr>
      <vt:lpstr>Breakfast</vt:lpstr>
      <vt:lpstr>lunch</vt:lpstr>
      <vt:lpstr>Tea </vt:lpstr>
      <vt:lpstr>Dinner</vt:lpstr>
      <vt:lpstr>Презентация PowerPoint</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Bogdan</cp:lastModifiedBy>
  <cp:revision>60</cp:revision>
  <dcterms:created xsi:type="dcterms:W3CDTF">2016-11-18T14:12:19Z</dcterms:created>
  <dcterms:modified xsi:type="dcterms:W3CDTF">2019-01-10T12:48:33Z</dcterms:modified>
</cp:coreProperties>
</file>