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32" r:id="rId3"/>
    <p:sldId id="334" r:id="rId4"/>
    <p:sldId id="335" r:id="rId5"/>
    <p:sldId id="373" r:id="rId6"/>
    <p:sldId id="376" r:id="rId7"/>
    <p:sldId id="371" r:id="rId8"/>
    <p:sldId id="377" r:id="rId9"/>
    <p:sldId id="345" r:id="rId10"/>
    <p:sldId id="358" r:id="rId11"/>
    <p:sldId id="380" r:id="rId12"/>
    <p:sldId id="381" r:id="rId13"/>
    <p:sldId id="3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imgSz="544x376" encoding="windows-1251"/>
  <p:showPr showNarration="1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640" autoAdjust="0"/>
    <p:restoredTop sz="94660"/>
  </p:normalViewPr>
  <p:slideViewPr>
    <p:cSldViewPr>
      <p:cViewPr>
        <p:scale>
          <a:sx n="60" d="100"/>
          <a:sy n="60" d="100"/>
        </p:scale>
        <p:origin x="-163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esh.edu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lecta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ecta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7.png"/><Relationship Id="rId2" Type="http://schemas.openxmlformats.org/officeDocument/2006/relationships/image" Target="../media/image13.png"/><Relationship Id="rId16" Type="http://schemas.openxmlformats.org/officeDocument/2006/relationships/hyperlink" Target="https://lect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7.png"/><Relationship Id="rId7" Type="http://schemas.openxmlformats.org/officeDocument/2006/relationships/image" Target="../media/image30.png"/><Relationship Id="rId2" Type="http://schemas.openxmlformats.org/officeDocument/2006/relationships/hyperlink" Target="https://lect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uch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18" y="2143116"/>
            <a:ext cx="6357982" cy="2868168"/>
          </a:xfrm>
          <a:ln>
            <a:noFill/>
          </a:ln>
        </p:spPr>
        <p:txBody>
          <a:bodyPr/>
          <a:lstStyle/>
          <a:p>
            <a:pPr algn="ctr"/>
            <a:r>
              <a:rPr lang="ru-RU" sz="5000" cap="none" dirty="0" smtClean="0">
                <a:ln w="28575"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 </a:t>
            </a:r>
            <a:br>
              <a:rPr lang="ru-RU" sz="5000" cap="none" dirty="0" smtClean="0">
                <a:ln w="28575">
                  <a:solidFill>
                    <a:srgbClr val="000000"/>
                  </a:solidFill>
                </a:ln>
                <a:solidFill>
                  <a:srgbClr val="FFFF00"/>
                </a:solidFill>
              </a:rPr>
            </a:br>
            <a:r>
              <a:rPr lang="ru-RU" sz="5000" cap="none" dirty="0" smtClean="0">
                <a:ln w="28575">
                  <a:solidFill>
                    <a:srgbClr val="000000"/>
                  </a:solidFill>
                </a:ln>
                <a:solidFill>
                  <a:srgbClr val="FFFF00"/>
                </a:solidFill>
              </a:rPr>
              <a:t>Электронные образовательные платформы в преподавании математики</a:t>
            </a:r>
            <a:br>
              <a:rPr lang="ru-RU" sz="5000" cap="none" dirty="0" smtClean="0">
                <a:ln w="28575">
                  <a:solidFill>
                    <a:srgbClr val="000000"/>
                  </a:solidFill>
                </a:ln>
                <a:solidFill>
                  <a:srgbClr val="FFFF00"/>
                </a:solidFill>
              </a:rPr>
            </a:br>
            <a:endParaRPr lang="ru-RU" sz="2800" u="sng" cap="none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301208"/>
            <a:ext cx="5114778" cy="1101248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317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Бурмистрова Е.Ю., учитель математики высшей квалификационной категории  </a:t>
            </a:r>
          </a:p>
          <a:p>
            <a:r>
              <a:rPr lang="ru-RU" sz="2000" dirty="0" smtClean="0">
                <a:ln w="317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МАОУ </a:t>
            </a:r>
            <a:r>
              <a:rPr lang="ru-RU" sz="2000" dirty="0" err="1" smtClean="0">
                <a:ln w="317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Абатская</a:t>
            </a:r>
            <a:r>
              <a:rPr lang="ru-RU" sz="2000" dirty="0" smtClean="0">
                <a:ln w="317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 СОШ №1,</a:t>
            </a:r>
          </a:p>
          <a:p>
            <a:r>
              <a:rPr lang="ru-RU" sz="2000" dirty="0" smtClean="0">
                <a:ln w="3175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</a:rPr>
              <a:t>РМО. 10.01.2019 год</a:t>
            </a:r>
            <a:endParaRPr lang="ru-RU" sz="2000" dirty="0">
              <a:ln w="3175">
                <a:solidFill>
                  <a:schemeClr val="bg1">
                    <a:lumMod val="95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43966" cy="57148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ОБРАЗОВАТЕЛЬНАЯ ПЛАТФОРМА</a:t>
            </a:r>
            <a:br>
              <a:rPr lang="ru-RU" sz="2400" dirty="0" smtClean="0"/>
            </a:br>
            <a:r>
              <a:rPr lang="en-US" sz="2400" dirty="0" smtClean="0"/>
              <a:t>UCH</a:t>
            </a:r>
            <a:r>
              <a:rPr lang="en-US" sz="2400" cap="none" dirty="0" smtClean="0"/>
              <a:t>i</a:t>
            </a:r>
            <a:r>
              <a:rPr lang="en-US" sz="2400" dirty="0" smtClean="0"/>
              <a:t>.ru</a:t>
            </a:r>
            <a:r>
              <a:rPr lang="ru-RU" sz="2400" dirty="0" smtClean="0"/>
              <a:t> (</a:t>
            </a:r>
            <a:r>
              <a:rPr lang="ru-RU" sz="2400" cap="none" dirty="0" smtClean="0"/>
              <a:t>результаты  работы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1029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1"/>
            <a:ext cx="942973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00125"/>
            <a:ext cx="81439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43966" cy="57148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ОБРАЗОВАТЕЛЬНАЯ ПЛАТФОРМА</a:t>
            </a:r>
            <a:br>
              <a:rPr lang="ru-RU" sz="2400" dirty="0" smtClean="0"/>
            </a:br>
            <a:r>
              <a:rPr lang="en-US" sz="2400" dirty="0" smtClean="0"/>
              <a:t>UCH</a:t>
            </a:r>
            <a:r>
              <a:rPr lang="en-US" sz="2400" cap="none" dirty="0" smtClean="0"/>
              <a:t>i</a:t>
            </a:r>
            <a:r>
              <a:rPr lang="en-US" sz="2400" dirty="0" smtClean="0"/>
              <a:t>.ru</a:t>
            </a:r>
            <a:r>
              <a:rPr lang="ru-RU" sz="2400" dirty="0" smtClean="0"/>
              <a:t> (</a:t>
            </a:r>
            <a:r>
              <a:rPr lang="ru-RU" sz="2400" cap="none" dirty="0" smtClean="0"/>
              <a:t>результаты  работы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1029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1"/>
            <a:ext cx="942973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71546"/>
            <a:ext cx="8132625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43966" cy="57148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ОБРАЗОВАТЕЛЬНАЯ ПЛАТФОРМА</a:t>
            </a:r>
            <a:br>
              <a:rPr lang="ru-RU" sz="2400" dirty="0" smtClean="0"/>
            </a:br>
            <a:r>
              <a:rPr lang="en-US" sz="2400" dirty="0" smtClean="0"/>
              <a:t>UCH</a:t>
            </a:r>
            <a:r>
              <a:rPr lang="en-US" sz="2400" cap="none" dirty="0" smtClean="0"/>
              <a:t>i</a:t>
            </a:r>
            <a:r>
              <a:rPr lang="en-US" sz="2400" dirty="0" smtClean="0"/>
              <a:t>.ru</a:t>
            </a:r>
            <a:r>
              <a:rPr lang="ru-RU" sz="2400" dirty="0" smtClean="0"/>
              <a:t> (</a:t>
            </a:r>
            <a:r>
              <a:rPr lang="ru-RU" sz="2400" cap="none" dirty="0" smtClean="0"/>
              <a:t>результаты  работы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pic>
        <p:nvPicPr>
          <p:cNvPr id="1029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1"/>
            <a:ext cx="942973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28670"/>
            <a:ext cx="7215206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1228725"/>
            <a:ext cx="66865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8143899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14356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ЭЛЕКТРОННАЯ ОБРАЗОВАТЕЛЬНАЯ ПЛАТФОРМА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Як</a:t>
            </a:r>
            <a:r>
              <a:rPr lang="ru-RU" cap="none" dirty="0" err="1" smtClean="0"/>
              <a:t>ласс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2228" name="Picture 4" descr="http://loft.imc-nev.ru/images/sampledata/0_78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000108"/>
            <a:ext cx="3249519" cy="649904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57422" y="2285968"/>
            <a:ext cx="315536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28662" y="2285992"/>
            <a:ext cx="3208671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43900" cy="53719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200" u="sng" dirty="0" smtClean="0"/>
              <a:t>«РОССИЙСКАЯ ЭЛЕКТРОННАЯ ШКОЛА»</a:t>
            </a:r>
            <a:endParaRPr lang="ru-RU" sz="3200" dirty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1480"/>
            <a:ext cx="8010525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7691649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8143900" cy="537192"/>
          </a:xfrm>
          <a:prstGeom prst="rect">
            <a:avLst/>
          </a:prstGeom>
          <a:solidFill>
            <a:schemeClr val="bg1"/>
          </a:solidFill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«РОССИЙСКАЯ ЭЛЕКТРОННАЯ ШКОЛА»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8001056" cy="537192"/>
          </a:xfrm>
          <a:prstGeom prst="rect">
            <a:avLst/>
          </a:prstGeom>
          <a:solidFill>
            <a:schemeClr val="bg1"/>
          </a:solidFill>
        </p:spPr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«РОССИЙСКАЯ ЭЛЕКТРОННАЯ ШКОЛА»</a:t>
            </a: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5"/>
            <a:ext cx="7858148" cy="613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трелка вправо 6">
            <a:hlinkClick r:id="rId3"/>
          </p:cNvPr>
          <p:cNvSpPr/>
          <p:nvPr/>
        </p:nvSpPr>
        <p:spPr>
          <a:xfrm>
            <a:off x="0" y="571480"/>
            <a:ext cx="1071538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57486" y="-285800"/>
            <a:ext cx="13011150" cy="71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180344"/>
            <a:ext cx="55721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Исполь</a:t>
            </a: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зую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электронны</a:t>
            </a: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е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учебник</a:t>
            </a: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и, классную работу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издательства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</a:t>
            </a: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Вентана-Граф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авт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.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Мерзляк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А.Г. и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др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. в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учебном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 </a:t>
            </a:r>
            <a:r>
              <a:rPr lang="en-US" sz="24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процессе</a:t>
            </a:r>
            <a:endParaRPr lang="ru-RU" sz="24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r>
              <a:rPr lang="en-US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https://lecta.ru/</a:t>
            </a:r>
            <a:endParaRPr lang="ru-RU" sz="2400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r>
              <a:rPr lang="en-US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PMingLiU" panose="02020500000000000000" pitchFamily="18" charset="-120"/>
              </a:rPr>
              <a:t>https://rosuchebnik.ru/</a:t>
            </a:r>
            <a:endParaRPr lang="ru-RU" sz="24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ea typeface="PMingLiU" panose="02020500000000000000" pitchFamily="18" charset="-120"/>
            </a:endParaRPr>
          </a:p>
          <a:p>
            <a:pPr algn="r"/>
            <a:endParaRPr lang="ru-RU" sz="2400" dirty="0"/>
          </a:p>
        </p:txBody>
      </p:sp>
      <p:pic>
        <p:nvPicPr>
          <p:cNvPr id="4" name="Picture 2" descr="G:\Certificate_58010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500098" y="1500174"/>
            <a:ext cx="3857651" cy="5715040"/>
          </a:xfrm>
          <a:prstGeom prst="rect">
            <a:avLst/>
          </a:prstGeom>
          <a:noFill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239000" cy="92869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платформа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lecta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 учебники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https://static.tildacdn.com/tild3461-3366-4861-b635-666363336431/lecta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5643578"/>
            <a:ext cx="2571750" cy="8763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804863"/>
            <a:ext cx="9858412" cy="605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8BF8~1\AppData\Local\Temp\Certificate_575524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214346" y="1571612"/>
            <a:ext cx="3780384" cy="5872148"/>
          </a:xfrm>
          <a:prstGeom prst="rect">
            <a:avLst/>
          </a:prstGeom>
          <a:noFill/>
        </p:spPr>
      </p:pic>
      <p:pic>
        <p:nvPicPr>
          <p:cNvPr id="5" name="Picture 3" descr="G:\Certificate_580102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357222" y="1428736"/>
            <a:ext cx="4495543" cy="63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3481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143900" cy="7857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платформа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lecta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классная работа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static.tildacdn.com/tild3461-3366-4861-b635-666363336431/lecta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57166"/>
            <a:ext cx="2571750" cy="8763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s://147school.ru/wp-content/uploads/2017/10/11-2-e15076958188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57298"/>
            <a:ext cx="8143900" cy="550070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858148" y="5000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71546"/>
            <a:ext cx="81439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71"/>
            <a:ext cx="81439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8143900" cy="1142984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платформа </a:t>
            </a:r>
            <a:r>
              <a:rPr kumimoji="0" lang="en-US" sz="32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lecta</a:t>
            </a:r>
            <a: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sng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КЛАССНАЯ работа</a:t>
            </a:r>
            <a:r>
              <a:rPr kumimoji="0" lang="en-U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071547"/>
            <a:ext cx="6858016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428868"/>
            <a:ext cx="4643438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1200" y="2647950"/>
            <a:ext cx="33528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1214422"/>
            <a:ext cx="6858016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2567739"/>
            <a:ext cx="3786214" cy="429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1150" y="2714620"/>
            <a:ext cx="375285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38850" y="2714620"/>
            <a:ext cx="310515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857875" y="2928934"/>
            <a:ext cx="3286125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14546" y="1142984"/>
            <a:ext cx="6929454" cy="556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28860" y="3286124"/>
            <a:ext cx="6215106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500298" y="3429000"/>
            <a:ext cx="6143668" cy="3447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57422" y="1142984"/>
            <a:ext cx="667235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4558" y="1142984"/>
            <a:ext cx="685944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2" descr="https://static.tildacdn.com/tild3461-3366-4861-b635-666363336431/lecta.png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857884" y="285728"/>
            <a:ext cx="2571750" cy="87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143900" cy="7857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платформа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lecta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контрольная работа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static.tildacdn.com/tild3461-3366-4861-b635-666363336431/lecta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85728"/>
            <a:ext cx="2571750" cy="8763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858148" y="5000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195370"/>
            <a:ext cx="8072462" cy="566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86142" y="3643314"/>
            <a:ext cx="5657857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1114425"/>
            <a:ext cx="5929354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1000108"/>
            <a:ext cx="4486275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5" y="1000108"/>
            <a:ext cx="4357718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00496" y="1000108"/>
            <a:ext cx="4143404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00496" y="4571984"/>
            <a:ext cx="41386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64396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ОБРАЗОВАТЕЛЬНАЯ ПЛАТФОРМА</a:t>
            </a:r>
            <a:br>
              <a:rPr lang="ru-RU" dirty="0" smtClean="0"/>
            </a:br>
            <a:r>
              <a:rPr lang="en-US" dirty="0" smtClean="0"/>
              <a:t>UCH</a:t>
            </a:r>
            <a:r>
              <a:rPr lang="en-US" cap="none" dirty="0" smtClean="0"/>
              <a:t>i</a:t>
            </a:r>
            <a:r>
              <a:rPr lang="en-US" dirty="0" smtClean="0"/>
              <a:t>.ru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4000" cap="none" dirty="0" smtClean="0"/>
              <a:t>результаты  работы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9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1"/>
            <a:ext cx="942973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66853"/>
            <a:ext cx="8072462" cy="5191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1624</TotalTime>
  <Words>87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  Электронные образовательные платформы в преподавании математики </vt:lpstr>
      <vt:lpstr>«РОССИЙСКАЯ ЭЛЕКТРОННАЯ ШКОЛА»</vt:lpstr>
      <vt:lpstr>Слайд 3</vt:lpstr>
      <vt:lpstr>Слайд 4</vt:lpstr>
      <vt:lpstr>Образовательная платформа lecta электронные учебники </vt:lpstr>
      <vt:lpstr>Образовательная платформа lecta классная работа </vt:lpstr>
      <vt:lpstr>Слайд 7</vt:lpstr>
      <vt:lpstr>Образовательная платформа lecta контрольная работа </vt:lpstr>
      <vt:lpstr>ОБРАЗОВАТЕЛЬНАЯ ПЛАТФОРМА UCHi.ru  (результаты  работы)</vt:lpstr>
      <vt:lpstr>ОБРАЗОВАТЕЛЬНАЯ ПЛАТФОРМА UCHi.ru (результаты  работы)</vt:lpstr>
      <vt:lpstr>ОБРАЗОВАТЕЛЬНАЯ ПЛАТФОРМА UCHi.ru (результаты  работы)</vt:lpstr>
      <vt:lpstr>ОБРАЗОВАТЕЛЬНАЯ ПЛАТФОРМА UCHi.ru (результаты  работы)</vt:lpstr>
      <vt:lpstr>ЭЛЕКТРОННАЯ ОБРАЗОВАТЕЛЬНАЯ ПЛАТФОРМА «Якласс»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информационно-коммуникационныЕ технологий  на уроках  математики</dc:title>
  <dc:creator>Buk</dc:creator>
  <cp:lastModifiedBy>иваныч</cp:lastModifiedBy>
  <cp:revision>290</cp:revision>
  <dcterms:created xsi:type="dcterms:W3CDTF">2015-04-09T16:06:59Z</dcterms:created>
  <dcterms:modified xsi:type="dcterms:W3CDTF">2019-01-10T10:23:07Z</dcterms:modified>
</cp:coreProperties>
</file>