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7" r:id="rId2"/>
    <p:sldId id="363" r:id="rId3"/>
    <p:sldId id="365" r:id="rId4"/>
    <p:sldId id="366" r:id="rId5"/>
    <p:sldId id="364" r:id="rId6"/>
    <p:sldId id="32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imgSz="544x376" encoding="windows-1251"/>
  <p:showPr showNarration="1">
    <p:browse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00"/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9640" autoAdjust="0"/>
    <p:restoredTop sz="94660"/>
  </p:normalViewPr>
  <p:slideViewPr>
    <p:cSldViewPr>
      <p:cViewPr>
        <p:scale>
          <a:sx n="60" d="100"/>
          <a:sy n="60" d="100"/>
        </p:scale>
        <p:origin x="-1632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7A94C3F-518B-48D9-8457-D7EB995DD7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321EB79-37C4-496D-9A33-A83243291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A94C3F-518B-48D9-8457-D7EB995DD7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1EB79-37C4-496D-9A33-A83243291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7A94C3F-518B-48D9-8457-D7EB995DD7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321EB79-37C4-496D-9A33-A83243291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A94C3F-518B-48D9-8457-D7EB995DD7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1EB79-37C4-496D-9A33-A83243291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7A94C3F-518B-48D9-8457-D7EB995DD7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321EB79-37C4-496D-9A33-A83243291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A94C3F-518B-48D9-8457-D7EB995DD7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1EB79-37C4-496D-9A33-A83243291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A94C3F-518B-48D9-8457-D7EB995DD7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1EB79-37C4-496D-9A33-A83243291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A94C3F-518B-48D9-8457-D7EB995DD7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1EB79-37C4-496D-9A33-A83243291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7A94C3F-518B-48D9-8457-D7EB995DD7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1EB79-37C4-496D-9A33-A83243291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A94C3F-518B-48D9-8457-D7EB995DD7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1EB79-37C4-496D-9A33-A83243291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A94C3F-518B-48D9-8457-D7EB995DD7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21EB79-37C4-496D-9A33-A83243291B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7A94C3F-518B-48D9-8457-D7EB995DD75C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321EB79-37C4-496D-9A33-A83243291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429652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ЭЛЕКТРОННАЯ ОБРАЗОВАТЕЛЬНАЯ ПЛАТФОРМА «</a:t>
            </a:r>
            <a:r>
              <a:rPr lang="ru-RU" sz="2800" dirty="0" err="1" smtClean="0"/>
              <a:t>Як</a:t>
            </a:r>
            <a:r>
              <a:rPr lang="ru-RU" sz="2800" cap="none" dirty="0" err="1" smtClean="0"/>
              <a:t>ласс</a:t>
            </a:r>
            <a:r>
              <a:rPr lang="ru-RU" sz="2800" dirty="0" smtClean="0"/>
              <a:t>» </a:t>
            </a:r>
            <a:br>
              <a:rPr lang="ru-RU" sz="2800" dirty="0" smtClean="0"/>
            </a:br>
            <a:r>
              <a:rPr lang="ru-RU" sz="2800" dirty="0" smtClean="0"/>
              <a:t>(</a:t>
            </a:r>
            <a:r>
              <a:rPr lang="ru-RU" sz="2800" cap="none" dirty="0" smtClean="0"/>
              <a:t>результаты  работы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8143900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429652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ЭЛЕКТРОННАЯ ОБРАЗОВАТЕЛЬНАЯ ПЛАТФОРМА «</a:t>
            </a:r>
            <a:r>
              <a:rPr lang="ru-RU" sz="2800" dirty="0" err="1" smtClean="0"/>
              <a:t>Як</a:t>
            </a:r>
            <a:r>
              <a:rPr lang="ru-RU" sz="2800" cap="none" dirty="0" err="1" smtClean="0"/>
              <a:t>ласс</a:t>
            </a:r>
            <a:r>
              <a:rPr lang="ru-RU" sz="2800" dirty="0" smtClean="0"/>
              <a:t>» </a:t>
            </a:r>
            <a:br>
              <a:rPr lang="ru-RU" sz="2800" dirty="0" smtClean="0"/>
            </a:br>
            <a:r>
              <a:rPr lang="ru-RU" sz="2800" dirty="0" smtClean="0"/>
              <a:t> (</a:t>
            </a:r>
            <a:r>
              <a:rPr lang="ru-RU" sz="2800" cap="none" dirty="0" smtClean="0"/>
              <a:t>результаты  работы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pic>
        <p:nvPicPr>
          <p:cNvPr id="532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1571612"/>
            <a:ext cx="8143901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676400"/>
            <a:ext cx="7215238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429652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ЭЛЕКТРОННАЯ ОБРАЗОВАТЕЛЬНАЯ ПЛАТФОРМА «</a:t>
            </a:r>
            <a:r>
              <a:rPr lang="ru-RU" sz="2800" dirty="0" err="1" smtClean="0"/>
              <a:t>Як</a:t>
            </a:r>
            <a:r>
              <a:rPr lang="ru-RU" sz="2800" cap="none" dirty="0" err="1" smtClean="0"/>
              <a:t>ласс</a:t>
            </a:r>
            <a:r>
              <a:rPr lang="ru-RU" sz="2800" dirty="0" smtClean="0"/>
              <a:t>» </a:t>
            </a:r>
            <a:br>
              <a:rPr lang="ru-RU" sz="2800" dirty="0" smtClean="0"/>
            </a:br>
            <a:r>
              <a:rPr lang="ru-RU" sz="2800" dirty="0" smtClean="0"/>
              <a:t> (</a:t>
            </a:r>
            <a:r>
              <a:rPr lang="ru-RU" sz="2800" cap="none" dirty="0" smtClean="0"/>
              <a:t>результаты  работы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81439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000892" cy="6818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14414" y="0"/>
            <a:ext cx="66429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0"/>
            <a:ext cx="6391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2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0" y="0"/>
            <a:ext cx="4786346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81150"/>
            <a:ext cx="7953375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1781175"/>
            <a:ext cx="758190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200275"/>
            <a:ext cx="8124825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057275"/>
            <a:ext cx="8143900" cy="58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0" y="0"/>
            <a:ext cx="8429652" cy="1285860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kumimoji="0" lang="ru-RU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ЭЛЕКТРОННАЯ ОБРАЗОВАТЕЛЬНАЯ ПЛАТФОРМА «</a:t>
            </a:r>
            <a:r>
              <a:rPr kumimoji="0" lang="ru-RU" sz="28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Як</a:t>
            </a:r>
            <a:r>
              <a:rPr kumimoji="0" lang="ru-RU" sz="2800" b="1" i="0" u="none" strike="noStrike" kern="1200" cap="none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ласс</a:t>
            </a:r>
            <a:r>
              <a:rPr kumimoji="0" lang="ru-RU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» </a:t>
            </a: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ea typeface="+mj-ea"/>
                <a:cs typeface="+mj-cs"/>
              </a:rPr>
              <a:t>(</a:t>
            </a:r>
            <a:r>
              <a:rPr lang="ru-RU" sz="2800" b="1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ea typeface="+mj-ea"/>
                <a:cs typeface="+mj-cs"/>
              </a:rPr>
              <a:t>результаты  работы</a:t>
            </a:r>
            <a:r>
              <a:rPr lang="ru-RU" sz="28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ea typeface="+mj-ea"/>
                <a:cs typeface="+mj-cs"/>
              </a:rPr>
              <a:t>)</a:t>
            </a:r>
            <a:r>
              <a:rPr kumimoji="0" lang="ru-RU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530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733550"/>
            <a:ext cx="8143900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286776" cy="6643710"/>
          </a:xfrm>
        </p:spPr>
        <p:txBody>
          <a:bodyPr>
            <a:normAutofit/>
          </a:bodyPr>
          <a:lstStyle/>
          <a:p>
            <a:pPr lvl="0" algn="ctr">
              <a:buClr>
                <a:srgbClr val="B13F9A"/>
              </a:buClr>
              <a:buNone/>
            </a:pPr>
            <a:r>
              <a:rPr lang="ru-RU" b="1" u="sng" dirty="0" smtClean="0">
                <a:solidFill>
                  <a:prstClr val="black"/>
                </a:solidFill>
              </a:rPr>
              <a:t>ИСПОЛЬЗОВАНИЕ РЕСУРСОВ ЭЛЕКТРОННЫХ ОБРАЗОВАТЕЛЬНЫХ ПЛАТФОРМ</a:t>
            </a:r>
            <a:r>
              <a:rPr lang="ru-RU" b="1" u="sng" dirty="0" smtClean="0">
                <a:solidFill>
                  <a:prstClr val="black"/>
                </a:solidFill>
              </a:rPr>
              <a:t>:</a:t>
            </a:r>
          </a:p>
          <a:p>
            <a:pPr lvl="0" algn="ctr">
              <a:buClr>
                <a:srgbClr val="B13F9A"/>
              </a:buClr>
              <a:buNone/>
            </a:pPr>
            <a:endParaRPr lang="ru-RU" b="1" u="sng" dirty="0" smtClean="0">
              <a:solidFill>
                <a:prstClr val="black"/>
              </a:solidFill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активизирует познавательную деятельность обучающихся;</a:t>
            </a:r>
          </a:p>
          <a:p>
            <a:r>
              <a:rPr lang="ru-RU" dirty="0" smtClean="0">
                <a:latin typeface="Arial" charset="0"/>
              </a:rPr>
              <a:t>позволяет проводить уроки н</a:t>
            </a:r>
            <a:r>
              <a:rPr lang="ru-RU" dirty="0" smtClean="0"/>
              <a:t>а высоком эстетическом уровне, </a:t>
            </a:r>
            <a:r>
              <a:rPr lang="ru-RU" dirty="0" smtClean="0">
                <a:latin typeface="Arial" charset="0"/>
              </a:rPr>
              <a:t>о</a:t>
            </a:r>
            <a:r>
              <a:rPr lang="ru-RU" dirty="0" smtClean="0"/>
              <a:t>беспечивает наглядность;</a:t>
            </a:r>
            <a:endParaRPr lang="ru-RU" dirty="0" smtClean="0">
              <a:latin typeface="Arial" charset="0"/>
            </a:endParaRPr>
          </a:p>
          <a:p>
            <a:r>
              <a:rPr lang="ru-RU" dirty="0" smtClean="0">
                <a:latin typeface="Arial" charset="0"/>
              </a:rPr>
              <a:t>п</a:t>
            </a:r>
            <a:r>
              <a:rPr lang="ru-RU" dirty="0" smtClean="0"/>
              <a:t>ривлекает большое количество дидактического материала</a:t>
            </a:r>
            <a:r>
              <a:rPr lang="ru-RU" dirty="0" smtClean="0">
                <a:latin typeface="Arial" charset="0"/>
              </a:rPr>
              <a:t>;</a:t>
            </a:r>
          </a:p>
          <a:p>
            <a:r>
              <a:rPr lang="ru-RU" dirty="0" smtClean="0">
                <a:latin typeface="Arial" charset="0"/>
              </a:rPr>
              <a:t>п</a:t>
            </a:r>
            <a:r>
              <a:rPr lang="ru-RU" dirty="0" smtClean="0"/>
              <a:t>овышает объём выполняемой работы на уроке</a:t>
            </a:r>
            <a:r>
              <a:rPr lang="ru-RU" dirty="0" smtClean="0">
                <a:latin typeface="Arial" charset="0"/>
              </a:rPr>
              <a:t>;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</a:rPr>
              <a:t>позволяет дистанционно продолжать обучение во время карантина, актированных дней;</a:t>
            </a:r>
            <a:endParaRPr lang="ru-RU" dirty="0" smtClean="0"/>
          </a:p>
          <a:p>
            <a:r>
              <a:rPr lang="ru-RU" dirty="0" smtClean="0"/>
              <a:t>быстро создавать дистанционное задание, проверочную работу за пять минут и получить персональный отчёт о его выполнении.</a:t>
            </a:r>
          </a:p>
          <a:p>
            <a:endParaRPr lang="ru-RU" sz="1800" dirty="0" smtClean="0"/>
          </a:p>
          <a:p>
            <a:endParaRPr lang="ru-RU" sz="1800" b="1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1625</TotalTime>
  <Words>92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ЭЛЕКТРОННАЯ ОБРАЗОВАТЕЛЬНАЯ ПЛАТФОРМА «Якласс»  (результаты  работы)</vt:lpstr>
      <vt:lpstr>ЭЛЕКТРОННАЯ ОБРАЗОВАТЕЛЬНАЯ ПЛАТФОРМА «Якласс»   (результаты  работы)</vt:lpstr>
      <vt:lpstr>ЭЛЕКТРОННАЯ ОБРАЗОВАТЕЛЬНАЯ ПЛАТФОРМА «Якласс»   (результаты  работы)</vt:lpstr>
      <vt:lpstr>Слайд 4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информационно-коммуникационныЕ технологий  на уроках  математики</dc:title>
  <dc:creator>Buk</dc:creator>
  <cp:lastModifiedBy>иваныч</cp:lastModifiedBy>
  <cp:revision>294</cp:revision>
  <dcterms:created xsi:type="dcterms:W3CDTF">2015-04-09T16:06:59Z</dcterms:created>
  <dcterms:modified xsi:type="dcterms:W3CDTF">2019-01-10T10:29:04Z</dcterms:modified>
</cp:coreProperties>
</file>