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3" r:id="rId9"/>
    <p:sldId id="266" r:id="rId10"/>
    <p:sldId id="262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16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E69BA-48D0-4095-85F6-6C19F9C54C2F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593D5-9031-4700-B02C-B08DE2A2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593D5-9031-4700-B02C-B08DE2A2DC6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292895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Формирование у воспитанников информационной компетенции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9304" y="5357826"/>
            <a:ext cx="7854696" cy="571480"/>
          </a:xfrm>
        </p:spPr>
        <p:txBody>
          <a:bodyPr>
            <a:normAutofit/>
          </a:bodyPr>
          <a:lstStyle/>
          <a:p>
            <a:r>
              <a:rPr lang="ru-RU" dirty="0" smtClean="0"/>
              <a:t>воспитатель  Борисова Е.А.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6326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Способы формирования 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Дети очень активны в восприятии задач-шуток, головоломок. Они настойчиво ищут ход решения, который ведет к результату. Ребенку интересна конечная цель, которая увлекает его.</a:t>
            </a:r>
            <a:br>
              <a:rPr lang="ru-RU" dirty="0" smtClean="0"/>
            </a:br>
            <a:r>
              <a:rPr lang="ru-RU" dirty="0" smtClean="0"/>
              <a:t>В процессе решения задач на смекалку обдумывание детьми поиска результата предшествует практическим действиям. Показателем рациональности поиска является и уровень его самостоятельности, и характер производимых проб. Дети </a:t>
            </a:r>
            <a:r>
              <a:rPr lang="ru-RU" u="sng" dirty="0" smtClean="0"/>
              <a:t>подготовительной</a:t>
            </a:r>
            <a:r>
              <a:rPr lang="ru-RU" dirty="0" smtClean="0"/>
              <a:t> группы осуществляют поиск или путем сочетания мысленных и практических проб, или только мысленно. У детей формируется умение вести поиск решения путем предположений, осуществлять разные по характеру пробы, догадываться.</a:t>
            </a:r>
            <a:br>
              <a:rPr lang="ru-RU" dirty="0" smtClean="0"/>
            </a:br>
            <a:r>
              <a:rPr lang="ru-RU" dirty="0" smtClean="0"/>
              <a:t>Используя на занятиях разнообразные головоломки: в </a:t>
            </a:r>
            <a:r>
              <a:rPr lang="ru-RU" u="sng" dirty="0" smtClean="0"/>
              <a:t>старшем</a:t>
            </a:r>
            <a:r>
              <a:rPr lang="ru-RU" dirty="0" smtClean="0"/>
              <a:t> дошкольном возрасте наиболее приемлемы головоломки с палочками. В ходе их решения идет преобразование одних фигур в другие.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5612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286520"/>
          </a:xfrm>
        </p:spPr>
        <p:txBody>
          <a:bodyPr>
            <a:normAutofit/>
          </a:bodyPr>
          <a:lstStyle/>
          <a:p>
            <a:r>
              <a:rPr lang="ru-RU" dirty="0" smtClean="0"/>
              <a:t>Информационная компетенция направлена на формирование умений самостоятельно искать, анализировать и отбирать необходимую информацию, организовывать, преобразовывать, сохранять и передавать ее при помощи реальных объектов. Данная компетенция обеспечивает формирование способов получения ребенком информации из разных источников и ее хранения, навыки деятельности ребенка по отношению к информации, содержащейся в окружающем мире и образовательных областях.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57158" y="1357298"/>
            <a:ext cx="8385048" cy="18288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5612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607223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конце 90 годов прошлого столетия практически все страны мира испытывали потребность в выработке новой образовательной стратегии. Быстрое устаревание знаний, «запаздывание» передачи социального опыта являлись показателями организационно-структурного кризиса всей мировой системы образования. Качество образования должно отвечать запросу общества. Конкретные знания, умения, навыки в настоящее время не дают гарантии того, что человек займет достойное место в дальнейшей жизни. Необходимо формировать у подрастающего поколения компетенцию - новые универсальные способности и поведенческие модели личности. Современные социально-экономические преобразования в нашем обществе поставили на первый план проблемы развития образовательных систем. Осмысление причин и поиск путей преодоления кризиса привело к формированию новых образовательных правил, ориентированных на личность.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5612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92935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Осознавая, что дошкольное детство – это не подготовка к школе, а самостоятельный период развития человека, новый Стандарт ставит иные цели: создание полноценного пространства развития ребенка и организацию комплексного сопровождения его индивидуального развития, способствующего благоприятной социализации и усвоению им ключевых компетентностей, базирующихся на общечеловеческих и национальных ценностях. Стандарт предусматривает воспитание творческой личности, способной к позитивным отношениям в социуме на основе формирования компетентности ребенка.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429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6215082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Компетенция</a:t>
            </a:r>
            <a:r>
              <a:rPr lang="ru-RU" dirty="0" smtClean="0"/>
              <a:t> – совокупность определённых знаний, умений и навыков, в которых человек должен быть осведомлён и имеет практический опыт работы. </a:t>
            </a:r>
          </a:p>
          <a:p>
            <a:r>
              <a:rPr lang="ru-RU" b="1" dirty="0" smtClean="0"/>
              <a:t>Компетентность</a:t>
            </a:r>
            <a:r>
              <a:rPr lang="ru-RU" dirty="0" smtClean="0"/>
              <a:t> – владение, обладание ребенком соответствующей компетенцией, включающее его личностное отношение к ней и предмету деятельности. Компетентность – уже состоявшееся качество личности (совокупность качеств) ребенка и минимальный опыт деятельности в заданной сфере.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4897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/>
          <a:lstStyle/>
          <a:p>
            <a:r>
              <a:rPr lang="ru-RU" dirty="0" smtClean="0"/>
              <a:t>Отличительной особенностью формирования и реализации ключевых компетентностей в дошкольном возрасте является то, что нельзя разделить процесс теоретического освоения знаний и процесс применения полученных знаний. Необходимость формирования ключевых компетенций у дошкольников определяется ФГОС, и формируются в ходе всего воспитательно-образовательного процесса, в разных видах активной детской деятельности (игровой, исследовательской, коммуникативной учебно-познавательной, трудовой и др.).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Информационная компетентность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032062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Информационная компетентность</a:t>
            </a:r>
            <a:r>
              <a:rPr lang="ru-RU" dirty="0" smtClean="0"/>
              <a:t> представляет собой готовность ребенка принимать окружающую действительность как источник информации, способность распознавать, обрабатывать и использовать критически осмысленную информацию для планирования и осуществления своей деятельности.</a:t>
            </a:r>
          </a:p>
          <a:p>
            <a:r>
              <a:rPr lang="ru-RU" b="1" i="1" smtClean="0"/>
              <a:t>Задачи информационной компетентности:</a:t>
            </a:r>
            <a:endParaRPr lang="ru-RU" dirty="0" smtClean="0"/>
          </a:p>
          <a:p>
            <a:r>
              <a:rPr lang="ru-RU" dirty="0" smtClean="0"/>
              <a:t>1. Умение ориентироваться в некоторых источниках информации (книги, предметы искусства, игрушки, рассказ сверстника,  рассказ взрослого, телевидение, видеофильмы и т.д.).</a:t>
            </a:r>
          </a:p>
          <a:p>
            <a:r>
              <a:rPr lang="ru-RU" dirty="0" smtClean="0"/>
              <a:t>2. Умение делать выводы из полученной информации.</a:t>
            </a:r>
          </a:p>
          <a:p>
            <a:r>
              <a:rPr lang="ru-RU" dirty="0" smtClean="0"/>
              <a:t>3. Умение понимать необходимость той или иной информации для своей деятельности.</a:t>
            </a:r>
          </a:p>
          <a:p>
            <a:r>
              <a:rPr lang="ru-RU" dirty="0" smtClean="0"/>
              <a:t>4. Умение задавать вопросы на интересующую тему.</a:t>
            </a:r>
          </a:p>
          <a:p>
            <a:r>
              <a:rPr lang="ru-RU" dirty="0" smtClean="0"/>
              <a:t>5. Умение получать информацию, используя некоторые источники</a:t>
            </a:r>
          </a:p>
          <a:p>
            <a:r>
              <a:rPr lang="ru-RU" dirty="0" smtClean="0"/>
              <a:t>6. Умение оценивать социальные привычки, связанные со здоровьем, потреблением и окружающей средой.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5612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Эти задачи наглядно представлены в виде чертежа, рисунка, иллюстрированы предметами. Последовательность выполнения данных упражнений</a:t>
            </a:r>
          </a:p>
          <a:p>
            <a:r>
              <a:rPr lang="ru-RU" dirty="0" smtClean="0"/>
              <a:t>1)Чем отличается одна картинка от другой? На основании зрительного сопоставления надо найти несколько отличий.</a:t>
            </a:r>
          </a:p>
          <a:p>
            <a:r>
              <a:rPr lang="ru-RU" dirty="0" smtClean="0"/>
              <a:t>2) Найти два одинаковых предмета (по цвету, форме, величине и другим характерным признакам);</a:t>
            </a:r>
          </a:p>
          <a:p>
            <a:r>
              <a:rPr lang="ru-RU" dirty="0" smtClean="0"/>
              <a:t>3)Какая фигура лишняя и почему;</a:t>
            </a:r>
          </a:p>
          <a:p>
            <a:r>
              <a:rPr lang="ru-RU" dirty="0" smtClean="0"/>
              <a:t>4)Продолжить ряд изображений, уловив закономерность в следовании предметов;</a:t>
            </a:r>
          </a:p>
          <a:p>
            <a:r>
              <a:rPr lang="ru-RU" dirty="0" smtClean="0"/>
              <a:t>5)На основе сравнения, выявить закономерность в расположении фигур, вместо знака вопроса поместить нужную фигуру;</a:t>
            </a:r>
          </a:p>
          <a:p>
            <a:r>
              <a:rPr lang="ru-RU" dirty="0" smtClean="0"/>
              <a:t>6)В лабиринтах на основе зрительного прослеживания ходов, линий надо отыскать нужный предмет, выход и т. д.</a:t>
            </a:r>
          </a:p>
          <a:p>
            <a:r>
              <a:rPr lang="ru-RU" dirty="0" smtClean="0"/>
              <a:t>При организации таких игр у ребенка формируются умения, в аспекте информационной компетентности: он учится получать информацию, используя различные анализаторы; ориентироваться в источниках информации, выделяя имена признаков объектов (цвет, форма, материал, температура и т.д.). Ребенок осваивает умение задавать различные вопросы. Он учится делать выводы из полученной информации.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5612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4389120"/>
          </a:xfrm>
        </p:spPr>
        <p:txBody>
          <a:bodyPr/>
          <a:lstStyle/>
          <a:p>
            <a:r>
              <a:rPr lang="ru-RU" b="1" dirty="0" smtClean="0"/>
              <a:t>информационная компетентность</a:t>
            </a:r>
            <a:r>
              <a:rPr lang="ru-RU" dirty="0" smtClean="0"/>
              <a:t> включает ориентировку в окружающем мире; использование разных источников информации.</a:t>
            </a:r>
          </a:p>
          <a:p>
            <a:r>
              <a:rPr lang="ru-RU" dirty="0" smtClean="0"/>
              <a:t>Например, педагог демонстрирует детям изображения овощей и фруктов, рассказывает о способах их выращивания.</a:t>
            </a:r>
          </a:p>
          <a:p>
            <a:r>
              <a:rPr lang="ru-RU" dirty="0" smtClean="0"/>
              <a:t>Затем дети рисуют, лепят овощи на занятии.</a:t>
            </a:r>
          </a:p>
          <a:p>
            <a:endParaRPr lang="ru-RU" dirty="0"/>
          </a:p>
        </p:txBody>
      </p:sp>
      <p:pic>
        <p:nvPicPr>
          <p:cNvPr id="1026" name="Picture 2" descr="D:\Мамино\презентация\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876"/>
            <a:ext cx="4002404" cy="3000396"/>
          </a:xfrm>
          <a:prstGeom prst="rect">
            <a:avLst/>
          </a:prstGeom>
          <a:noFill/>
        </p:spPr>
      </p:pic>
      <p:pic>
        <p:nvPicPr>
          <p:cNvPr id="1027" name="Picture 3" descr="D:\Мамино\презентация\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571876"/>
            <a:ext cx="4071966" cy="3050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1537</TotalTime>
  <Words>522</Words>
  <PresentationFormat>Экран (4:3)</PresentationFormat>
  <Paragraphs>32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Формирование у воспитанников информационной компетенции </vt:lpstr>
      <vt:lpstr>Слайд 2</vt:lpstr>
      <vt:lpstr>Слайд 3</vt:lpstr>
      <vt:lpstr>Слайд 4</vt:lpstr>
      <vt:lpstr>Слайд 5</vt:lpstr>
      <vt:lpstr>Слайд 6</vt:lpstr>
      <vt:lpstr>Информационная компетентность</vt:lpstr>
      <vt:lpstr>Слайд 8</vt:lpstr>
      <vt:lpstr>Слайд 9</vt:lpstr>
      <vt:lpstr> Способы формирования ИК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 воспитанников информационной компетенции </dc:title>
  <cp:lastModifiedBy>User</cp:lastModifiedBy>
  <cp:revision>20</cp:revision>
  <dcterms:modified xsi:type="dcterms:W3CDTF">2015-12-24T11:34:03Z</dcterms:modified>
</cp:coreProperties>
</file>