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71" r:id="rId2"/>
    <p:sldId id="272" r:id="rId3"/>
    <p:sldId id="273" r:id="rId4"/>
    <p:sldId id="282" r:id="rId5"/>
    <p:sldId id="274" r:id="rId6"/>
    <p:sldId id="276" r:id="rId7"/>
    <p:sldId id="258" r:id="rId8"/>
    <p:sldId id="278" r:id="rId9"/>
    <p:sldId id="281" r:id="rId10"/>
    <p:sldId id="267" r:id="rId11"/>
    <p:sldId id="268" r:id="rId12"/>
    <p:sldId id="269" r:id="rId13"/>
    <p:sldId id="270" r:id="rId14"/>
    <p:sldId id="28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08" autoAdjust="0"/>
    <p:restoredTop sz="94660"/>
  </p:normalViewPr>
  <p:slideViewPr>
    <p:cSldViewPr>
      <p:cViewPr varScale="1">
        <p:scale>
          <a:sx n="81" d="100"/>
          <a:sy n="81" d="100"/>
        </p:scale>
        <p:origin x="-147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7652584-D926-4A65-8FE5-4CA8A47D088E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5FC9AC8-33BB-4C42-B152-45FE03CB38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8ED7A0A-51E4-4803-BF48-93C605AB7BEF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F6B82F9-E778-436D-B48B-739C9600F0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291719-7C09-4964-BF28-2B1FF3E7C603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EFA28B3-86F8-4096-BAB9-BFA1B004F1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9EEA1D-D719-4646-8E62-42E0B86BAB3E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F242A1-8521-440F-9A79-E99B908A47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2C6163-9D8B-49FD-BFEB-A88BEE21B808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0E5A81-D336-4718-A8FD-0A52CFCE98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644B22B-618A-4C3B-A375-F4DD72BC36FB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12AB95-9A92-42E0-85CD-5CFEB1C260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5A3BE1-4FD9-430B-80F8-F67F64197C9D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2B07C35-BF39-4623-8F8B-5CA434F26B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92E51DA-1C5E-4637-B14D-7F63802D6211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856D1DE-849E-4BEE-A5EB-B084CFFE7E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4FBAC4D-6CE0-4F20-AE02-5071B3A13689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24BA494-3884-4D5D-873B-B613680F85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2FC595E0-A9DB-43CA-B500-3B9B86C5AFCF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A6BF9E1-6B77-4457-8AAE-68AC26D623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E663AC0-E429-4D1C-9EB5-6D9B9E76CF79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418AC25-BC57-412B-884F-EB46E44C3D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AC5D78F-4AE6-40F9-9663-AB3EE6E73735}" type="datetimeFigureOut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A7BA2A5-52D1-43C5-8C1E-3F3FE169C8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240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mtClean="0"/>
              <a:t>Его вешают, когда плохое настроение</a:t>
            </a:r>
          </a:p>
          <a:p>
            <a:pPr marL="609600" indent="-609600">
              <a:buFontTx/>
              <a:buAutoNum type="arabicPeriod"/>
            </a:pPr>
            <a:r>
              <a:rPr lang="ru-RU" smtClean="0"/>
              <a:t>Его задирают, когда зазнаются</a:t>
            </a:r>
          </a:p>
          <a:p>
            <a:pPr marL="609600" indent="-609600">
              <a:buFontTx/>
              <a:buAutoNum type="arabicPeriod"/>
            </a:pPr>
            <a:r>
              <a:rPr lang="ru-RU" smtClean="0"/>
              <a:t>Его всюду суют, вмешивается не в свое дело</a:t>
            </a:r>
          </a:p>
        </p:txBody>
      </p:sp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ln>
                  <a:noFill/>
                </a:ln>
                <a:effectLst/>
              </a:rPr>
              <a:t>Что это?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MP900403312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08850" y="1911350"/>
            <a:ext cx="1295400" cy="1811338"/>
          </a:xfrm>
        </p:spPr>
      </p:pic>
      <p:sp>
        <p:nvSpPr>
          <p:cNvPr id="3277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3800" smtClean="0">
                <a:ln>
                  <a:noFill/>
                </a:ln>
                <a:effectLst/>
              </a:rPr>
              <a:t>Вспомните, как животные живут во фразеологизмах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sz="half" idx="4294967295"/>
          </p:nvPr>
        </p:nvSpPr>
        <p:spPr>
          <a:xfrm>
            <a:off x="0" y="1882775"/>
            <a:ext cx="4038600" cy="4572000"/>
          </a:xfrm>
        </p:spPr>
        <p:txBody>
          <a:bodyPr/>
          <a:lstStyle/>
          <a:p>
            <a:r>
              <a:rPr lang="ru-RU" sz="2600" smtClean="0"/>
              <a:t>Пишет как … лапой</a:t>
            </a:r>
          </a:p>
          <a:p>
            <a:r>
              <a:rPr lang="ru-RU" sz="2600" smtClean="0"/>
              <a:t>Делить шкуру неубитого … </a:t>
            </a:r>
          </a:p>
          <a:p>
            <a:r>
              <a:rPr lang="ru-RU" sz="2600" smtClean="0"/>
              <a:t>На сердце … скребут</a:t>
            </a:r>
          </a:p>
          <a:p>
            <a:r>
              <a:rPr lang="ru-RU" sz="2600" smtClean="0"/>
              <a:t>… носа не подточит</a:t>
            </a:r>
          </a:p>
          <a:p>
            <a:endParaRPr lang="ru-RU" sz="2600" smtClean="0"/>
          </a:p>
        </p:txBody>
      </p:sp>
      <p:pic>
        <p:nvPicPr>
          <p:cNvPr id="32773" name="Picture 5" descr="MC900312332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628775"/>
            <a:ext cx="1793875" cy="1820863"/>
          </a:xfrm>
          <a:prstGeom prst="rect">
            <a:avLst/>
          </a:prstGeom>
          <a:noFill/>
        </p:spPr>
      </p:pic>
      <p:pic>
        <p:nvPicPr>
          <p:cNvPr id="32774" name="Picture 6" descr="MC900436209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3573463"/>
            <a:ext cx="1295400" cy="1828800"/>
          </a:xfrm>
          <a:prstGeom prst="rect">
            <a:avLst/>
          </a:prstGeom>
          <a:noFill/>
        </p:spPr>
      </p:pic>
      <p:pic>
        <p:nvPicPr>
          <p:cNvPr id="32775" name="Picture 7" descr="MC900351006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9775" y="3748088"/>
            <a:ext cx="1560513" cy="179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MP900422287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268413"/>
            <a:ext cx="1450975" cy="1512887"/>
          </a:xfrm>
        </p:spPr>
      </p:pic>
      <p:sp>
        <p:nvSpPr>
          <p:cNvPr id="3379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ln>
                  <a:noFill/>
                </a:ln>
                <a:effectLst/>
              </a:rPr>
              <a:t>Подберите синонимы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sz="half" idx="4294967295"/>
          </p:nvPr>
        </p:nvSpPr>
        <p:spPr>
          <a:xfrm>
            <a:off x="0" y="1882775"/>
            <a:ext cx="4038600" cy="4572000"/>
          </a:xfrm>
        </p:spPr>
        <p:txBody>
          <a:bodyPr/>
          <a:lstStyle/>
          <a:p>
            <a:r>
              <a:rPr lang="ru-RU" sz="2600" smtClean="0"/>
              <a:t>Бить баклуши</a:t>
            </a:r>
          </a:p>
          <a:p>
            <a:r>
              <a:rPr lang="ru-RU" sz="2600" smtClean="0"/>
              <a:t>Сломя голову</a:t>
            </a:r>
          </a:p>
          <a:p>
            <a:r>
              <a:rPr lang="ru-RU" sz="2600" smtClean="0"/>
              <a:t>Черепашьим шагом</a:t>
            </a:r>
          </a:p>
          <a:p>
            <a:r>
              <a:rPr lang="ru-RU" sz="2600" smtClean="0"/>
              <a:t>Втирать очки</a:t>
            </a:r>
          </a:p>
          <a:p>
            <a:r>
              <a:rPr lang="ru-RU" sz="2600" smtClean="0"/>
              <a:t>Хоть шаром покати</a:t>
            </a:r>
          </a:p>
        </p:txBody>
      </p:sp>
      <p:pic>
        <p:nvPicPr>
          <p:cNvPr id="33797" name="Picture 5" descr="MC900237101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2924175"/>
            <a:ext cx="1970087" cy="1657350"/>
          </a:xfrm>
          <a:prstGeom prst="rect">
            <a:avLst/>
          </a:prstGeom>
          <a:noFill/>
        </p:spPr>
      </p:pic>
      <p:pic>
        <p:nvPicPr>
          <p:cNvPr id="33798" name="Picture 6" descr="MC900239821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1341438"/>
            <a:ext cx="1871663" cy="1368425"/>
          </a:xfrm>
          <a:prstGeom prst="rect">
            <a:avLst/>
          </a:prstGeom>
          <a:noFill/>
        </p:spPr>
      </p:pic>
      <p:pic>
        <p:nvPicPr>
          <p:cNvPr id="33799" name="Picture 7" descr="MC900198084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2852738"/>
            <a:ext cx="1736725" cy="1906587"/>
          </a:xfrm>
          <a:prstGeom prst="rect">
            <a:avLst/>
          </a:prstGeom>
          <a:noFill/>
        </p:spPr>
      </p:pic>
      <p:pic>
        <p:nvPicPr>
          <p:cNvPr id="33800" name="Picture 8" descr="MC90007883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25" y="4724400"/>
            <a:ext cx="1906588" cy="191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MP900422307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04025" y="1341438"/>
            <a:ext cx="1882775" cy="1882775"/>
          </a:xfrm>
        </p:spPr>
      </p:pic>
      <p:sp>
        <p:nvSpPr>
          <p:cNvPr id="3481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ln>
                  <a:noFill/>
                </a:ln>
                <a:effectLst/>
              </a:rPr>
              <a:t>Подберите антонимы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sz="half" idx="4294967295"/>
          </p:nvPr>
        </p:nvSpPr>
        <p:spPr>
          <a:xfrm>
            <a:off x="0" y="1882775"/>
            <a:ext cx="4038600" cy="4572000"/>
          </a:xfrm>
        </p:spPr>
        <p:txBody>
          <a:bodyPr/>
          <a:lstStyle/>
          <a:p>
            <a:r>
              <a:rPr lang="ru-RU" sz="2600" smtClean="0"/>
              <a:t>Кот наплакал</a:t>
            </a:r>
          </a:p>
          <a:p>
            <a:r>
              <a:rPr lang="ru-RU" sz="2600" smtClean="0"/>
              <a:t>Душа в душу</a:t>
            </a:r>
          </a:p>
          <a:p>
            <a:r>
              <a:rPr lang="ru-RU" sz="2600" smtClean="0"/>
              <a:t>Спустя рукава</a:t>
            </a:r>
          </a:p>
          <a:p>
            <a:r>
              <a:rPr lang="ru-RU" sz="2600" smtClean="0"/>
              <a:t>За словом в карман не лезет</a:t>
            </a:r>
          </a:p>
        </p:txBody>
      </p:sp>
      <p:pic>
        <p:nvPicPr>
          <p:cNvPr id="34821" name="Picture 5" descr="MC900216788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341438"/>
            <a:ext cx="2232025" cy="1871662"/>
          </a:xfrm>
          <a:prstGeom prst="rect">
            <a:avLst/>
          </a:prstGeom>
          <a:noFill/>
        </p:spPr>
      </p:pic>
      <p:pic>
        <p:nvPicPr>
          <p:cNvPr id="34822" name="Picture 6" descr="MP900431713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3500438"/>
            <a:ext cx="2020888" cy="2020887"/>
          </a:xfrm>
          <a:prstGeom prst="rect">
            <a:avLst/>
          </a:prstGeom>
          <a:noFill/>
        </p:spPr>
      </p:pic>
      <p:pic>
        <p:nvPicPr>
          <p:cNvPr id="34823" name="Picture 7" descr="MP900422193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88" y="3716338"/>
            <a:ext cx="2232025" cy="1798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576" y="404664"/>
            <a:ext cx="8286808" cy="616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358246" cy="6240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358246" cy="6240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358246" cy="6240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29684" cy="6240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0" y="214313"/>
            <a:ext cx="3686175" cy="6286500"/>
          </a:xfrm>
        </p:spPr>
        <p:txBody>
          <a:bodyPr>
            <a:normAutofit fontScale="85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Держать кого-либо в строгом повиновении, очень строго и сурово обходиться с кем-либо. Ежовые рукавицы (голицы) - рабочие кожаные рукавицы без подкладки и меха, они предназначались для ловли ежей. Еще в XVIII веке выражение ежовые рукавицы зафиксировано в пословице: Ежовыми рукавицами да за мягкое тело приниматься.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4114800" cy="1661308"/>
          </a:xfrm>
        </p:spPr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Держать в ежовых рукавицах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5363" name="Рисунок 3" descr="66320765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143125"/>
            <a:ext cx="4500563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29684" cy="6240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2"/>
            <a:ext cx="8713817" cy="642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176</TotalTime>
  <Words>131</Words>
  <Application>Microsoft Office PowerPoint</Application>
  <PresentationFormat>Экран (4:3)</PresentationFormat>
  <Paragraphs>22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Держать в ежовых рукавицах</vt:lpstr>
      <vt:lpstr>Презентация PowerPoint</vt:lpstr>
      <vt:lpstr>Презентация PowerPoint</vt:lpstr>
      <vt:lpstr>Что это?</vt:lpstr>
      <vt:lpstr>Вспомните, как животные живут во фразеологизмах</vt:lpstr>
      <vt:lpstr>Подберите синонимы</vt:lpstr>
      <vt:lpstr>Подберите антонимы</vt:lpstr>
      <vt:lpstr>Презентация PowerPoint</vt:lpstr>
    </vt:vector>
  </TitlesOfParts>
  <Company>Wolfish 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Loner-XP</dc:creator>
  <cp:lastModifiedBy>Lucky</cp:lastModifiedBy>
  <cp:revision>27</cp:revision>
  <dcterms:created xsi:type="dcterms:W3CDTF">2009-03-09T10:41:26Z</dcterms:created>
  <dcterms:modified xsi:type="dcterms:W3CDTF">2019-01-10T15:18:29Z</dcterms:modified>
</cp:coreProperties>
</file>