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3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1" r:id="rId13"/>
    <p:sldId id="282" r:id="rId14"/>
    <p:sldId id="280" r:id="rId15"/>
    <p:sldId id="257" r:id="rId16"/>
    <p:sldId id="258" r:id="rId17"/>
    <p:sldId id="259" r:id="rId18"/>
    <p:sldId id="260" r:id="rId19"/>
    <p:sldId id="261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C4E9C-2447-4235-AF0F-F1177FA19D36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84345-3049-4061-BC3E-FA2F35B20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84345-3049-4061-BC3E-FA2F35B206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D3868-9949-4830-B444-5ED1AF2F2D41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690C1-CDEB-44FE-B827-8094AE71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Home, sweet home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table, a sink, </a:t>
            </a:r>
            <a:r>
              <a:rPr lang="en-US" dirty="0" smtClean="0"/>
              <a:t>a cooker and an </a:t>
            </a:r>
            <a:r>
              <a:rPr lang="en-US" dirty="0" smtClean="0"/>
              <a:t>oven, a cupboard, </a:t>
            </a:r>
            <a:r>
              <a:rPr lang="en-US" dirty="0" smtClean="0"/>
              <a:t>base cabinets, wall cabinets, </a:t>
            </a:r>
            <a:r>
              <a:rPr lang="en-US" dirty="0" smtClean="0"/>
              <a:t>a dishwasher </a:t>
            </a:r>
            <a:endParaRPr lang="ru-RU" dirty="0"/>
          </a:p>
        </p:txBody>
      </p:sp>
      <p:pic>
        <p:nvPicPr>
          <p:cNvPr id="4" name="Picture 2" descr="D:\Елена\Desktop\Кузовлев 6\Home, sweet home\kitche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8341" y="2071678"/>
            <a:ext cx="7407317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Prepositions of place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Елена\Desktop\Кузовлев 6\Home, sweet home\prep of la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428736"/>
            <a:ext cx="893445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Prepositions of place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Елена\Desktop\Кузовлев 6\Home, sweet home\Prepositions of place\Prep of place++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828680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Елена\Desktop\prep of pla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-1577"/>
            <a:ext cx="7715304" cy="6216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Елена\Desktop\Кузовлев 6\Home, sweet home\prepositions of pla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82625"/>
            <a:ext cx="7972454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piece of furniture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Елена\Desktop\Кузовлев 6\Home, sweet home\a piece of furni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3116"/>
            <a:ext cx="4370392" cy="2913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armchair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Елена\Desktop\Кузовлев 6\Home, sweet home\armcha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350" y="2166938"/>
            <a:ext cx="3810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heating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refrigirator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D:\Елена\Desktop\Кузовлев 6\Home, sweet home\refrigira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834410"/>
            <a:ext cx="3374699" cy="4303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mirror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Елена\Desktop\Кузовлев 6\Home, sweet home\mirr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3807" y="1785926"/>
            <a:ext cx="2771043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Modern conveniences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Gas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              </a:t>
            </a:r>
          </a:p>
          <a:p>
            <a:pPr>
              <a:buNone/>
            </a:pPr>
            <a:r>
              <a:rPr lang="en-US" sz="3600" b="1" dirty="0" smtClean="0"/>
              <a:t>Running water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Electricity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                                    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Central heating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D:\Елена\Desktop\g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1239852" cy="1239852"/>
          </a:xfrm>
          <a:prstGeom prst="rect">
            <a:avLst/>
          </a:prstGeom>
          <a:noFill/>
        </p:spPr>
      </p:pic>
      <p:pic>
        <p:nvPicPr>
          <p:cNvPr id="5" name="Picture 2" descr="D:\Елена\Desktop\Кузовлев 6\Home, sweet home\running wa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14620"/>
            <a:ext cx="1857388" cy="1393041"/>
          </a:xfrm>
          <a:prstGeom prst="rect">
            <a:avLst/>
          </a:prstGeom>
          <a:noFill/>
        </p:spPr>
      </p:pic>
      <p:pic>
        <p:nvPicPr>
          <p:cNvPr id="5123" name="Picture 3" descr="D:\Елена\Desktop\electricit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5000636"/>
            <a:ext cx="1952619" cy="1297194"/>
          </a:xfrm>
          <a:prstGeom prst="rect">
            <a:avLst/>
          </a:prstGeom>
          <a:noFill/>
        </p:spPr>
      </p:pic>
      <p:pic>
        <p:nvPicPr>
          <p:cNvPr id="7" name="Picture 2" descr="D:\Елена\Desktop\Кузовлев 6\Home, sweet home\central heat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3071810"/>
            <a:ext cx="2357422" cy="1768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TV set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Елена\Desktop\Кузовлев 6\Home, sweet home\tv s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73955"/>
            <a:ext cx="5072098" cy="3378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Елена\Desktop\Кузовлев 6\Home, sweet home\wall un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9954" y="2000240"/>
            <a:ext cx="5355740" cy="3660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 child’s bedroom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Елена\Desktop\Кузовлев 6\Home, sweet home\a child's bedroom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600079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bed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 wall unit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 desk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an armchair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two </a:t>
            </a:r>
            <a:r>
              <a:rPr lang="en-US" dirty="0" smtClean="0">
                <a:solidFill>
                  <a:srgbClr val="FF0000"/>
                </a:solidFill>
              </a:rPr>
              <a:t>bedside tables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 picture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 computer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D:\Елена\Desktop\Кузовлев 6\Home, sweet home\a child's bedroom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54662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dining room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Елена\Desktop\Кузовлев 6\Home, sweet home\a dining ro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14488"/>
            <a:ext cx="7500990" cy="4225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dinner table, six chairs, </a:t>
            </a:r>
            <a:r>
              <a:rPr lang="en-US" dirty="0" smtClean="0"/>
              <a:t>two cupboards, </a:t>
            </a:r>
            <a:r>
              <a:rPr lang="en-US" dirty="0" smtClean="0"/>
              <a:t>pictures, a lamp, a window.      </a:t>
            </a:r>
            <a:endParaRPr lang="ru-RU" dirty="0"/>
          </a:p>
        </p:txBody>
      </p:sp>
      <p:pic>
        <p:nvPicPr>
          <p:cNvPr id="4" name="Picture 2" descr="D:\Елена\Desktop\Кузовлев 6\Home, sweet home\a dining roo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1600199"/>
            <a:ext cx="6666012" cy="4991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living room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Елена\Desktop\Кузовлев 6\Home, sweet home\a living ro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41585"/>
            <a:ext cx="6500858" cy="4259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coffee table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TV set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bookcase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cupboard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wardrobe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sofa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two armchairs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clock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picture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standard lamp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D:\Елена\Desktop\Кузовлев 6\Home, sweet home\a living roo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423941"/>
            <a:ext cx="6500858" cy="4259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kitchen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Елена\Desktop\Кузовлев 6\Home, sweet home\kitch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65178"/>
            <a:ext cx="6929486" cy="4207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144</Words>
  <Application>Microsoft Office PowerPoint</Application>
  <PresentationFormat>Экран (4:3)</PresentationFormat>
  <Paragraphs>26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Home, sweet home</vt:lpstr>
      <vt:lpstr>Modern conveniences</vt:lpstr>
      <vt:lpstr>A child’s bedroom</vt:lpstr>
      <vt:lpstr>A bed, a wall unit, a desk, an armchair,  two bedside tables, a picture, a computer</vt:lpstr>
      <vt:lpstr>A dining room</vt:lpstr>
      <vt:lpstr>A dinner table, six chairs, two cupboards, pictures, a lamp, a window.      </vt:lpstr>
      <vt:lpstr>A living room</vt:lpstr>
      <vt:lpstr>A coffee table, a TV set, a bookcase, a cupboard, a wardrobe, a sofa, two armchairs, a clock, a picture, a standard lamp</vt:lpstr>
      <vt:lpstr>A kitchen</vt:lpstr>
      <vt:lpstr>A table, a sink, a cooker and an oven, a cupboard, base cabinets, wall cabinets, a dishwasher </vt:lpstr>
      <vt:lpstr>Prepositions of place </vt:lpstr>
      <vt:lpstr>Prepositions of place </vt:lpstr>
      <vt:lpstr>Слайд 13</vt:lpstr>
      <vt:lpstr>Слайд 14</vt:lpstr>
      <vt:lpstr>A piece of furniture</vt:lpstr>
      <vt:lpstr>An armchair</vt:lpstr>
      <vt:lpstr>Central heating</vt:lpstr>
      <vt:lpstr>A refrigirator </vt:lpstr>
      <vt:lpstr>A mirror </vt:lpstr>
      <vt:lpstr>A TV set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Home, sweet home</dc:title>
  <dc:creator>Елена</dc:creator>
  <cp:lastModifiedBy>Елена</cp:lastModifiedBy>
  <cp:revision>31</cp:revision>
  <dcterms:created xsi:type="dcterms:W3CDTF">2015-10-20T04:37:47Z</dcterms:created>
  <dcterms:modified xsi:type="dcterms:W3CDTF">2015-10-22T15:44:12Z</dcterms:modified>
</cp:coreProperties>
</file>