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44" d="100"/>
          <a:sy n="44" d="100"/>
        </p:scale>
        <p:origin x="-2292" y="-10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gif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13" Type="http://schemas.openxmlformats.org/officeDocument/2006/relationships/image" Target="../media/image21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12" Type="http://schemas.openxmlformats.org/officeDocument/2006/relationships/image" Target="../media/image20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11" Type="http://schemas.openxmlformats.org/officeDocument/2006/relationships/image" Target="../media/image19.gif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27.jpeg"/><Relationship Id="rId7" Type="http://schemas.openxmlformats.org/officeDocument/2006/relationships/image" Target="../media/image30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33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32.gif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Изложение </a:t>
            </a:r>
            <a:br>
              <a:rPr lang="ru-RU" dirty="0" smtClean="0"/>
            </a:br>
            <a:r>
              <a:rPr lang="ru-RU" dirty="0" smtClean="0"/>
              <a:t>«Золотой рубль»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 начальных классов:</a:t>
            </a:r>
          </a:p>
          <a:p>
            <a:r>
              <a:rPr lang="ru-RU" dirty="0" smtClean="0"/>
              <a:t>В.Ю. Кулиш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rentier.ru.gamintwo.ru/download.php?file=201304/1600x900/setwalls.ru-237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174981" cy="178592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357554" y="428605"/>
            <a:ext cx="1928826" cy="64294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1703 г.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8" name="Picture 4" descr="http://worldartsme.com/images/wind-clipart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4786314" y="0"/>
            <a:ext cx="2685861" cy="1785950"/>
          </a:xfrm>
          <a:prstGeom prst="rect">
            <a:avLst/>
          </a:prstGeom>
          <a:noFill/>
        </p:spPr>
      </p:pic>
      <p:pic>
        <p:nvPicPr>
          <p:cNvPr id="1030" name="Picture 6" descr="http://japonskie.ru/puzzle/full/morskaya_voln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2071678"/>
            <a:ext cx="2357454" cy="1473409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7643834" y="500042"/>
            <a:ext cx="135732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Ф.з</a:t>
            </a:r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000364" y="2714620"/>
            <a:ext cx="7143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38" name="Picture 14" descr="https://thumbs.dreamstime.com/z/giraffe-meter-wall-cheerful-children-s-to-centimeter-50931707.jpg"/>
          <p:cNvPicPr>
            <a:picLocks noChangeAspect="1" noChangeArrowheads="1"/>
          </p:cNvPicPr>
          <p:nvPr/>
        </p:nvPicPr>
        <p:blipFill>
          <a:blip r:embed="rId5"/>
          <a:srcRect l="37321" t="25934" r="18573" b="35848"/>
          <a:stretch>
            <a:fillRect/>
          </a:stretch>
        </p:blipFill>
        <p:spPr bwMode="auto">
          <a:xfrm>
            <a:off x="0" y="1857364"/>
            <a:ext cx="857256" cy="1846398"/>
          </a:xfrm>
          <a:prstGeom prst="rect">
            <a:avLst/>
          </a:prstGeom>
          <a:noFill/>
        </p:spPr>
      </p:pic>
      <p:pic>
        <p:nvPicPr>
          <p:cNvPr id="18" name="Picture 2" descr="http://img.funtema.ru/13102015/osen/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43306" y="2143116"/>
            <a:ext cx="2411485" cy="1357322"/>
          </a:xfrm>
          <a:prstGeom prst="rect">
            <a:avLst/>
          </a:prstGeom>
          <a:noFill/>
        </p:spPr>
      </p:pic>
      <p:pic>
        <p:nvPicPr>
          <p:cNvPr id="19" name="Picture 4" descr="http://konspekta.net/vikidalka/baza2/1956881668.files/image00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429520" y="2571744"/>
            <a:ext cx="1143008" cy="1143008"/>
          </a:xfrm>
          <a:prstGeom prst="rect">
            <a:avLst/>
          </a:prstGeom>
          <a:noFill/>
        </p:spPr>
      </p:pic>
      <p:sp>
        <p:nvSpPr>
          <p:cNvPr id="20" name="Прямоугольник 19"/>
          <p:cNvSpPr/>
          <p:nvPr/>
        </p:nvSpPr>
        <p:spPr>
          <a:xfrm>
            <a:off x="6072198" y="2786058"/>
            <a:ext cx="171451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подо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1" name="Picture 8" descr="http://img-2.photosight.ru/1b6/3283274_large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571604" y="3786190"/>
            <a:ext cx="2035983" cy="1357322"/>
          </a:xfrm>
          <a:prstGeom prst="rect">
            <a:avLst/>
          </a:prstGeom>
          <a:noFill/>
        </p:spPr>
      </p:pic>
      <p:sp>
        <p:nvSpPr>
          <p:cNvPr id="23" name="Прямоугольник 22"/>
          <p:cNvSpPr/>
          <p:nvPr/>
        </p:nvSpPr>
        <p:spPr>
          <a:xfrm>
            <a:off x="214282" y="4143380"/>
            <a:ext cx="171451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0" y="3929066"/>
            <a:ext cx="171451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</a:t>
            </a:r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еве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5" name="Picture 10" descr="http://com-ulstu.ru/wp-content/uploads/2015/03/fileA7rq1l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57620" y="3786190"/>
            <a:ext cx="1714512" cy="1371610"/>
          </a:xfrm>
          <a:prstGeom prst="rect">
            <a:avLst/>
          </a:prstGeom>
          <a:noFill/>
        </p:spPr>
      </p:pic>
      <p:pic>
        <p:nvPicPr>
          <p:cNvPr id="26" name="Picture 12" descr="http://www.artsakh-karabakh.am/dezaz.info/images/5005895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786446" y="3857628"/>
            <a:ext cx="2071702" cy="1304629"/>
          </a:xfrm>
          <a:prstGeom prst="rect">
            <a:avLst/>
          </a:prstGeom>
          <a:noFill/>
        </p:spPr>
      </p:pic>
      <p:sp>
        <p:nvSpPr>
          <p:cNvPr id="27" name="Прямоугольник 26"/>
          <p:cNvSpPr/>
          <p:nvPr/>
        </p:nvSpPr>
        <p:spPr>
          <a:xfrm>
            <a:off x="5715008" y="3357562"/>
            <a:ext cx="15359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Д</a:t>
            </a:r>
            <a:r>
              <a:rPr lang="ru-RU" sz="28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аниЯ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643834" y="4286256"/>
            <a:ext cx="7143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http://img-2.photosight.ru/1b6/3283274_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57166"/>
            <a:ext cx="3429024" cy="2286016"/>
          </a:xfrm>
          <a:prstGeom prst="rect">
            <a:avLst/>
          </a:prstGeom>
          <a:noFill/>
        </p:spPr>
      </p:pic>
      <p:pic>
        <p:nvPicPr>
          <p:cNvPr id="15368" name="Picture 8" descr="http://motorylodki.ru/upload/shop_3/2/3/9/item_239/shop_property_file_239_1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642918"/>
            <a:ext cx="2787824" cy="1857388"/>
          </a:xfrm>
          <a:prstGeom prst="rect">
            <a:avLst/>
          </a:prstGeom>
          <a:noFill/>
        </p:spPr>
      </p:pic>
      <p:cxnSp>
        <p:nvCxnSpPr>
          <p:cNvPr id="12" name="Прямая со стрелкой 11"/>
          <p:cNvCxnSpPr/>
          <p:nvPr/>
        </p:nvCxnSpPr>
        <p:spPr>
          <a:xfrm rot="10800000">
            <a:off x="4071934" y="1500174"/>
            <a:ext cx="1143008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370" name="Picture 10" descr="https://pixwords.pw/assets/images/image-4cd7d4b719a2fbb3d7cdb2cbe460873b-SAILOR.JPG"/>
          <p:cNvPicPr>
            <a:picLocks noChangeAspect="1" noChangeArrowheads="1"/>
          </p:cNvPicPr>
          <p:nvPr/>
        </p:nvPicPr>
        <p:blipFill>
          <a:blip r:embed="rId4" cstate="print"/>
          <a:srcRect l="33692" t="17578"/>
          <a:stretch>
            <a:fillRect/>
          </a:stretch>
        </p:blipFill>
        <p:spPr bwMode="auto">
          <a:xfrm>
            <a:off x="6786578" y="928670"/>
            <a:ext cx="647490" cy="804835"/>
          </a:xfrm>
          <a:prstGeom prst="rect">
            <a:avLst/>
          </a:prstGeom>
          <a:noFill/>
        </p:spPr>
      </p:pic>
      <p:pic>
        <p:nvPicPr>
          <p:cNvPr id="15372" name="Picture 12" descr="https://previews.123rf.com/images/coramax/coramax1208/coramax120800580/14767183-3d-people-human-character-climb-the-staircase-stair-3d--Stock-Phot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428868"/>
            <a:ext cx="2916871" cy="2214578"/>
          </a:xfrm>
          <a:prstGeom prst="rect">
            <a:avLst/>
          </a:prstGeom>
          <a:noFill/>
        </p:spPr>
      </p:pic>
      <p:pic>
        <p:nvPicPr>
          <p:cNvPr id="17" name="Picture 10" descr="https://pixwords.pw/assets/images/image-4cd7d4b719a2fbb3d7cdb2cbe460873b-SAILOR.JPG"/>
          <p:cNvPicPr>
            <a:picLocks noChangeAspect="1" noChangeArrowheads="1"/>
          </p:cNvPicPr>
          <p:nvPr/>
        </p:nvPicPr>
        <p:blipFill>
          <a:blip r:embed="rId6"/>
          <a:srcRect l="58843" t="17578" r="20578" b="52697"/>
          <a:stretch>
            <a:fillRect/>
          </a:stretch>
        </p:blipFill>
        <p:spPr bwMode="auto">
          <a:xfrm flipH="1">
            <a:off x="571472" y="2928934"/>
            <a:ext cx="452179" cy="571504"/>
          </a:xfrm>
          <a:prstGeom prst="rect">
            <a:avLst/>
          </a:prstGeom>
          <a:noFill/>
        </p:spPr>
      </p:pic>
      <p:pic>
        <p:nvPicPr>
          <p:cNvPr id="15374" name="Picture 14" descr="http://lesruss.ru/d/830728/d/%D0%9F%D0%B0%D0%BB%D1%83%D0%B1%D0%BD%D0%B0%D1%8F_%D0%B4%D0%BE%D1%81%D0%BA%D0%B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2357422" y="2500306"/>
            <a:ext cx="2286016" cy="1500198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>
            <a:off x="4500562" y="3143248"/>
            <a:ext cx="7143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5376" name="Picture 16" descr="http://job-dev.ludidela.ru/old-images/img_973078.jpg"/>
          <p:cNvPicPr>
            <a:picLocks noChangeAspect="1" noChangeArrowheads="1"/>
          </p:cNvPicPr>
          <p:nvPr/>
        </p:nvPicPr>
        <p:blipFill>
          <a:blip r:embed="rId8"/>
          <a:srcRect l="17143" r="13214"/>
          <a:stretch>
            <a:fillRect/>
          </a:stretch>
        </p:blipFill>
        <p:spPr bwMode="auto">
          <a:xfrm>
            <a:off x="5214942" y="2500306"/>
            <a:ext cx="1814941" cy="1466835"/>
          </a:xfrm>
          <a:prstGeom prst="rect">
            <a:avLst/>
          </a:prstGeom>
          <a:noFill/>
        </p:spPr>
      </p:pic>
      <p:pic>
        <p:nvPicPr>
          <p:cNvPr id="15378" name="Picture 18" descr="http://zoozel.ru/gallery/images/524897_paluba-korablya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flipH="1">
            <a:off x="7334237" y="2643182"/>
            <a:ext cx="1809763" cy="1357322"/>
          </a:xfrm>
          <a:prstGeom prst="rect">
            <a:avLst/>
          </a:prstGeom>
          <a:noFill/>
        </p:spPr>
      </p:pic>
      <p:cxnSp>
        <p:nvCxnSpPr>
          <p:cNvPr id="22" name="Прямая со стрелкой 21"/>
          <p:cNvCxnSpPr>
            <a:endCxn id="15374" idx="3"/>
          </p:cNvCxnSpPr>
          <p:nvPr/>
        </p:nvCxnSpPr>
        <p:spPr>
          <a:xfrm flipV="1">
            <a:off x="1142976" y="3250405"/>
            <a:ext cx="1214446" cy="53578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80" name="AutoShape 20" descr="http://board.od.ua/uploads/aimages/large/926/925613-110620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82" name="Picture 22" descr="http://belokuriha-online.ru/_fr/6/6257242.jpg"/>
          <p:cNvPicPr>
            <a:picLocks noChangeAspect="1" noChangeArrowheads="1"/>
          </p:cNvPicPr>
          <p:nvPr/>
        </p:nvPicPr>
        <p:blipFill>
          <a:blip r:embed="rId10" cstate="print"/>
          <a:srcRect l="38883"/>
          <a:stretch>
            <a:fillRect/>
          </a:stretch>
        </p:blipFill>
        <p:spPr bwMode="auto">
          <a:xfrm>
            <a:off x="142844" y="4786322"/>
            <a:ext cx="2087585" cy="1857388"/>
          </a:xfrm>
          <a:prstGeom prst="rect">
            <a:avLst/>
          </a:prstGeom>
          <a:noFill/>
        </p:spPr>
      </p:pic>
      <p:sp>
        <p:nvSpPr>
          <p:cNvPr id="28" name="Прямоугольник 27"/>
          <p:cNvSpPr/>
          <p:nvPr/>
        </p:nvSpPr>
        <p:spPr>
          <a:xfrm>
            <a:off x="2071670" y="5715016"/>
            <a:ext cx="7143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5384" name="Picture 24" descr="http://gifbank.tripod.com/gifler/isaret/23.gif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857488" y="5000636"/>
            <a:ext cx="1543801" cy="1143008"/>
          </a:xfrm>
          <a:prstGeom prst="rect">
            <a:avLst/>
          </a:prstGeom>
          <a:noFill/>
        </p:spPr>
      </p:pic>
      <p:pic>
        <p:nvPicPr>
          <p:cNvPr id="15386" name="Picture 26" descr="https://www.freelancejob.ru/upload/187/70275208773091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 flipH="1">
            <a:off x="3786182" y="4357694"/>
            <a:ext cx="1738358" cy="1833542"/>
          </a:xfrm>
          <a:prstGeom prst="rect">
            <a:avLst/>
          </a:prstGeom>
          <a:noFill/>
        </p:spPr>
      </p:pic>
      <p:pic>
        <p:nvPicPr>
          <p:cNvPr id="31" name="Picture 10" descr="https://pixwords.pw/assets/images/image-4cd7d4b719a2fbb3d7cdb2cbe460873b-SAILOR.JPG"/>
          <p:cNvPicPr>
            <a:picLocks noChangeAspect="1" noChangeArrowheads="1"/>
          </p:cNvPicPr>
          <p:nvPr/>
        </p:nvPicPr>
        <p:blipFill>
          <a:blip r:embed="rId6"/>
          <a:srcRect l="33692" t="17578"/>
          <a:stretch>
            <a:fillRect/>
          </a:stretch>
        </p:blipFill>
        <p:spPr bwMode="auto">
          <a:xfrm>
            <a:off x="7429520" y="4572008"/>
            <a:ext cx="1428760" cy="1775959"/>
          </a:xfrm>
          <a:prstGeom prst="rect">
            <a:avLst/>
          </a:prstGeom>
          <a:noFill/>
        </p:spPr>
      </p:pic>
      <p:cxnSp>
        <p:nvCxnSpPr>
          <p:cNvPr id="32" name="Прямая со стрелкой 31"/>
          <p:cNvCxnSpPr/>
          <p:nvPr/>
        </p:nvCxnSpPr>
        <p:spPr>
          <a:xfrm flipV="1">
            <a:off x="5429256" y="5500702"/>
            <a:ext cx="1785950" cy="3572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388" name="Picture 28" descr="http://zavtra.ru/articles/covers/alarge/6420.gif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572132" y="4357694"/>
            <a:ext cx="1517107" cy="11256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navigatorgps.ru/image/___uf___pqa.rxfzb.eh/i2/VGQ000000000251387/PBIRE/pbire3q1.wct"/>
          <p:cNvPicPr>
            <a:picLocks noChangeAspect="1" noChangeArrowheads="1"/>
          </p:cNvPicPr>
          <p:nvPr/>
        </p:nvPicPr>
        <p:blipFill>
          <a:blip r:embed="rId2" cstate="print"/>
          <a:srcRect b="10714"/>
          <a:stretch>
            <a:fillRect/>
          </a:stretch>
        </p:blipFill>
        <p:spPr bwMode="auto">
          <a:xfrm>
            <a:off x="214282" y="285728"/>
            <a:ext cx="2827560" cy="2143140"/>
          </a:xfrm>
          <a:prstGeom prst="rect">
            <a:avLst/>
          </a:prstGeom>
          <a:noFill/>
        </p:spPr>
      </p:pic>
      <p:pic>
        <p:nvPicPr>
          <p:cNvPr id="4" name="Picture 26" descr="https://www.freelancejob.ru/upload/187/7027520877309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3143240" y="428604"/>
            <a:ext cx="1857388" cy="1959090"/>
          </a:xfrm>
          <a:prstGeom prst="rect">
            <a:avLst/>
          </a:prstGeom>
          <a:noFill/>
        </p:spPr>
      </p:pic>
      <p:pic>
        <p:nvPicPr>
          <p:cNvPr id="16388" name="Picture 4" descr="http://shkolageo.ru/mpakard/%D0%9C%D0%BE%D1%83+%C2%AB%D0%9A%D0%BE%D0%BD%D1%91%D0%B2%D1%81%D0%BA%D0%B0%D1%8F+%D1%81%D0%BE%D1%88+%E2%84%9625%C2%BB%D0%B3.+%D0%91%D0%B0%D0%BB%D0%B0%D1%85%D0%BD%D0%B0.+%D0%9C%D0%B0%D1%82%D0%B5%D1%80%D0%B8%D0%B0%D0%BB+%D0%BA+%D1%83%D1%80%D0%BE%D0%BA%D1%83d/img10.jpg"/>
          <p:cNvPicPr>
            <a:picLocks noChangeAspect="1" noChangeArrowheads="1"/>
          </p:cNvPicPr>
          <p:nvPr/>
        </p:nvPicPr>
        <p:blipFill>
          <a:blip r:embed="rId4"/>
          <a:srcRect l="32813" t="8750" r="31562" b="83750"/>
          <a:stretch>
            <a:fillRect/>
          </a:stretch>
        </p:blipFill>
        <p:spPr bwMode="auto">
          <a:xfrm>
            <a:off x="6643702" y="285728"/>
            <a:ext cx="1928826" cy="304534"/>
          </a:xfrm>
          <a:prstGeom prst="rect">
            <a:avLst/>
          </a:prstGeom>
          <a:noFill/>
        </p:spPr>
      </p:pic>
      <p:pic>
        <p:nvPicPr>
          <p:cNvPr id="16390" name="Picture 6" descr="http://shkolageo.ru/mpakard/%D0%9C%D0%BE%D1%83+%C2%AB%D0%9A%D0%BE%D0%BD%D1%91%D0%B2%D1%81%D0%BA%D0%B0%D1%8F+%D1%81%D0%BE%D1%88+%E2%84%9625%C2%BB%D0%B3.+%D0%91%D0%B0%D0%BB%D0%B0%D1%85%D0%BD%D0%B0.+%D0%9C%D0%B0%D1%82%D0%B5%D1%80%D0%B8%D0%B0%D0%BB+%D0%BA+%D1%83%D1%80%D0%BE%D0%BA%D1%83d/img10.jpg"/>
          <p:cNvPicPr>
            <a:picLocks noChangeAspect="1" noChangeArrowheads="1"/>
          </p:cNvPicPr>
          <p:nvPr/>
        </p:nvPicPr>
        <p:blipFill>
          <a:blip r:embed="rId4"/>
          <a:srcRect l="8437" t="18750" r="41875" b="2499"/>
          <a:stretch>
            <a:fillRect/>
          </a:stretch>
        </p:blipFill>
        <p:spPr bwMode="auto">
          <a:xfrm>
            <a:off x="6786578" y="642918"/>
            <a:ext cx="1500198" cy="1783254"/>
          </a:xfrm>
          <a:prstGeom prst="rect">
            <a:avLst/>
          </a:prstGeom>
          <a:noFill/>
        </p:spPr>
      </p:pic>
      <p:pic>
        <p:nvPicPr>
          <p:cNvPr id="16392" name="Picture 8" descr="http://3.bp.blogspot.com/-6lfchQ-Y7jQ/UyHWJYBPktI/AAAAAAAAAcc/J3uY7xV55oA/s1600/15097365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9190" y="571480"/>
            <a:ext cx="1214446" cy="1827075"/>
          </a:xfrm>
          <a:prstGeom prst="rect">
            <a:avLst/>
          </a:prstGeom>
          <a:noFill/>
        </p:spPr>
      </p:pic>
      <p:pic>
        <p:nvPicPr>
          <p:cNvPr id="16394" name="Picture 10" descr="http://s.om1.ru/localStorage/news/b0/02/66/93/b002669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14546" y="3000372"/>
            <a:ext cx="4060900" cy="2500306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8286776" y="1643050"/>
            <a:ext cx="7143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286512" y="4500570"/>
            <a:ext cx="7143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1" name="Picture 26" descr="https://www.freelancejob.ru/upload/187/7027520877309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285720" y="3429000"/>
            <a:ext cx="1857388" cy="19590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opeterburge.ru/images/article/petergof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285728"/>
            <a:ext cx="2746745" cy="1928826"/>
          </a:xfrm>
          <a:prstGeom prst="rect">
            <a:avLst/>
          </a:prstGeom>
          <a:noFill/>
        </p:spPr>
      </p:pic>
      <p:pic>
        <p:nvPicPr>
          <p:cNvPr id="17412" name="Picture 4" descr="http://images.myshared.ru/6/633750/slide_1.jpg"/>
          <p:cNvPicPr>
            <a:picLocks noChangeAspect="1" noChangeArrowheads="1"/>
          </p:cNvPicPr>
          <p:nvPr/>
        </p:nvPicPr>
        <p:blipFill>
          <a:blip r:embed="rId3"/>
          <a:srcRect l="55469" t="31250" r="10937" b="9374"/>
          <a:stretch>
            <a:fillRect/>
          </a:stretch>
        </p:blipFill>
        <p:spPr bwMode="auto">
          <a:xfrm>
            <a:off x="3929058" y="285728"/>
            <a:ext cx="1500198" cy="1988635"/>
          </a:xfrm>
          <a:prstGeom prst="rect">
            <a:avLst/>
          </a:prstGeom>
          <a:noFill/>
        </p:spPr>
      </p:pic>
      <p:pic>
        <p:nvPicPr>
          <p:cNvPr id="17414" name="Picture 6" descr="http://mypresentation.ru/documents/abb5950e36ead40514aeac7ad040a70a/img4.jpg"/>
          <p:cNvPicPr>
            <a:picLocks noChangeAspect="1" noChangeArrowheads="1"/>
          </p:cNvPicPr>
          <p:nvPr/>
        </p:nvPicPr>
        <p:blipFill>
          <a:blip r:embed="rId4"/>
          <a:srcRect t="71250"/>
          <a:stretch>
            <a:fillRect/>
          </a:stretch>
        </p:blipFill>
        <p:spPr bwMode="auto">
          <a:xfrm>
            <a:off x="142844" y="785794"/>
            <a:ext cx="3644437" cy="78581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572528" y="1428736"/>
            <a:ext cx="7143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7416" name="Picture 8" descr="http://photoudom.ru/photo/2b/2ba3f9939d350c98e434394a0190558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071678"/>
            <a:ext cx="2500330" cy="224122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285984" y="3429000"/>
            <a:ext cx="7143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" name="Picture 26" descr="https://www.freelancejob.ru/upload/187/7027520877309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flipH="1">
            <a:off x="3000364" y="2214554"/>
            <a:ext cx="1857388" cy="195909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500562" y="2428868"/>
            <a:ext cx="135732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Ах!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429520" y="3429000"/>
            <a:ext cx="7143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7418" name="Picture 10" descr="http://www.vokrugsveta.ru/img/cmn/2015/06/19/00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43636" y="2214554"/>
            <a:ext cx="1370956" cy="2058939"/>
          </a:xfrm>
          <a:prstGeom prst="rect">
            <a:avLst/>
          </a:prstGeom>
          <a:noFill/>
        </p:spPr>
      </p:pic>
      <p:pic>
        <p:nvPicPr>
          <p:cNvPr id="12" name="Picture 26" descr="https://www.freelancejob.ru/upload/187/7027520877309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flipH="1">
            <a:off x="0" y="4286256"/>
            <a:ext cx="2167342" cy="2286016"/>
          </a:xfrm>
          <a:prstGeom prst="rect">
            <a:avLst/>
          </a:prstGeom>
          <a:noFill/>
        </p:spPr>
      </p:pic>
      <p:pic>
        <p:nvPicPr>
          <p:cNvPr id="13" name="Picture 10" descr="https://pixwords.pw/assets/images/image-4cd7d4b719a2fbb3d7cdb2cbe460873b-SAILOR.JPG"/>
          <p:cNvPicPr>
            <a:picLocks noChangeAspect="1" noChangeArrowheads="1"/>
          </p:cNvPicPr>
          <p:nvPr/>
        </p:nvPicPr>
        <p:blipFill>
          <a:blip r:embed="rId8"/>
          <a:srcRect l="33692" t="17578"/>
          <a:stretch>
            <a:fillRect/>
          </a:stretch>
        </p:blipFill>
        <p:spPr bwMode="auto">
          <a:xfrm>
            <a:off x="3000364" y="4643446"/>
            <a:ext cx="1428760" cy="1775959"/>
          </a:xfrm>
          <a:prstGeom prst="rect">
            <a:avLst/>
          </a:prstGeom>
          <a:noFill/>
        </p:spPr>
      </p:pic>
      <p:cxnSp>
        <p:nvCxnSpPr>
          <p:cNvPr id="14" name="Прямая со стрелкой 13"/>
          <p:cNvCxnSpPr/>
          <p:nvPr/>
        </p:nvCxnSpPr>
        <p:spPr>
          <a:xfrm rot="10800000">
            <a:off x="1785918" y="5572140"/>
            <a:ext cx="1143008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1714480" y="4786322"/>
            <a:ext cx="135732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214810" y="5643578"/>
            <a:ext cx="7143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7" name="Picture 10" descr="https://pixwords.pw/assets/images/image-4cd7d4b719a2fbb3d7cdb2cbe460873b-SAILOR.JPG"/>
          <p:cNvPicPr>
            <a:picLocks noChangeAspect="1" noChangeArrowheads="1"/>
          </p:cNvPicPr>
          <p:nvPr/>
        </p:nvPicPr>
        <p:blipFill>
          <a:blip r:embed="rId8"/>
          <a:srcRect l="33692" t="17578"/>
          <a:stretch>
            <a:fillRect/>
          </a:stretch>
        </p:blipFill>
        <p:spPr bwMode="auto">
          <a:xfrm flipH="1">
            <a:off x="4786314" y="4572008"/>
            <a:ext cx="1500198" cy="1775959"/>
          </a:xfrm>
          <a:prstGeom prst="rect">
            <a:avLst/>
          </a:prstGeom>
          <a:noFill/>
        </p:spPr>
      </p:pic>
      <p:pic>
        <p:nvPicPr>
          <p:cNvPr id="18" name="Picture 4" descr="http://images.myshared.ru/6/633750/slide_1.jpg"/>
          <p:cNvPicPr>
            <a:picLocks noChangeAspect="1" noChangeArrowheads="1"/>
          </p:cNvPicPr>
          <p:nvPr/>
        </p:nvPicPr>
        <p:blipFill>
          <a:blip r:embed="rId3"/>
          <a:srcRect l="55469" t="31250" r="10937" b="9374"/>
          <a:stretch>
            <a:fillRect/>
          </a:stretch>
        </p:blipFill>
        <p:spPr bwMode="auto">
          <a:xfrm flipH="1">
            <a:off x="7500926" y="4357694"/>
            <a:ext cx="1643074" cy="1988635"/>
          </a:xfrm>
          <a:prstGeom prst="rect">
            <a:avLst/>
          </a:prstGeom>
          <a:noFill/>
        </p:spPr>
      </p:pic>
      <p:cxnSp>
        <p:nvCxnSpPr>
          <p:cNvPr id="19" name="Прямая со стрелкой 18"/>
          <p:cNvCxnSpPr/>
          <p:nvPr/>
        </p:nvCxnSpPr>
        <p:spPr>
          <a:xfrm rot="10800000">
            <a:off x="6286512" y="5857892"/>
            <a:ext cx="1143008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6357950" y="5572140"/>
            <a:ext cx="1133484" cy="1111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chudniymir.ru/foto4.png?i=9912&amp;k=perevodchik-cherez-fot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643306" cy="3643306"/>
          </a:xfrm>
          <a:prstGeom prst="rect">
            <a:avLst/>
          </a:prstGeom>
          <a:noFill/>
        </p:spPr>
      </p:pic>
      <p:pic>
        <p:nvPicPr>
          <p:cNvPr id="2" name="Picture 26" descr="https://www.freelancejob.ru/upload/187/7027520877309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0" y="1000108"/>
            <a:ext cx="1714480" cy="2500330"/>
          </a:xfrm>
          <a:prstGeom prst="rect">
            <a:avLst/>
          </a:prstGeom>
          <a:noFill/>
        </p:spPr>
      </p:pic>
      <p:pic>
        <p:nvPicPr>
          <p:cNvPr id="4" name="Picture 4" descr="http://images.myshared.ru/6/633750/slide_1.jpg"/>
          <p:cNvPicPr>
            <a:picLocks noChangeAspect="1" noChangeArrowheads="1"/>
          </p:cNvPicPr>
          <p:nvPr/>
        </p:nvPicPr>
        <p:blipFill>
          <a:blip r:embed="rId4"/>
          <a:srcRect l="55469" t="31250" r="10937" b="9374"/>
          <a:stretch>
            <a:fillRect/>
          </a:stretch>
        </p:blipFill>
        <p:spPr bwMode="auto">
          <a:xfrm flipH="1">
            <a:off x="4071934" y="928670"/>
            <a:ext cx="2124877" cy="2571768"/>
          </a:xfrm>
          <a:prstGeom prst="rect">
            <a:avLst/>
          </a:prstGeom>
          <a:noFill/>
        </p:spPr>
      </p:pic>
      <p:pic>
        <p:nvPicPr>
          <p:cNvPr id="18436" name="Picture 4" descr="http://multivarochka.ru/forum/images/smilies/d49b37b30aaf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63" y="1643050"/>
            <a:ext cx="1931035" cy="1357322"/>
          </a:xfrm>
          <a:prstGeom prst="rect">
            <a:avLst/>
          </a:prstGeom>
          <a:noFill/>
        </p:spPr>
      </p:pic>
      <p:pic>
        <p:nvPicPr>
          <p:cNvPr id="6" name="Picture 28" descr="http://zavtra.ru/articles/covers/alarge/6420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596" y="4286256"/>
            <a:ext cx="1517107" cy="1125667"/>
          </a:xfrm>
          <a:prstGeom prst="rect">
            <a:avLst/>
          </a:prstGeom>
          <a:noFill/>
        </p:spPr>
      </p:pic>
      <p:cxnSp>
        <p:nvCxnSpPr>
          <p:cNvPr id="7" name="Прямая со стрелкой 6"/>
          <p:cNvCxnSpPr/>
          <p:nvPr/>
        </p:nvCxnSpPr>
        <p:spPr>
          <a:xfrm rot="10800000">
            <a:off x="571472" y="3571876"/>
            <a:ext cx="785818" cy="64294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0800000" flipV="1">
            <a:off x="1428728" y="3500438"/>
            <a:ext cx="2786082" cy="71438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2071670" y="4214818"/>
            <a:ext cx="7143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rot="5400000">
            <a:off x="5607851" y="4321975"/>
            <a:ext cx="1000132" cy="64294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16200000" flipH="1">
            <a:off x="5572132" y="4357694"/>
            <a:ext cx="928694" cy="64294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6500826" y="4214818"/>
            <a:ext cx="7143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cxnSp>
        <p:nvCxnSpPr>
          <p:cNvPr id="30" name="Прямая со стрелкой 29"/>
          <p:cNvCxnSpPr/>
          <p:nvPr/>
        </p:nvCxnSpPr>
        <p:spPr>
          <a:xfrm rot="16200000" flipH="1">
            <a:off x="4107653" y="3893347"/>
            <a:ext cx="1204922" cy="56198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flipV="1">
            <a:off x="5000628" y="4643446"/>
            <a:ext cx="642942" cy="7143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16200000" flipH="1">
            <a:off x="1290602" y="5719766"/>
            <a:ext cx="562004" cy="42862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438" name="Picture 6" descr="http://weclipart.com/gimg/D65235AE550D20B0/large-bag-money-coins-4737857.jpg"/>
          <p:cNvPicPr>
            <a:picLocks noChangeAspect="1" noChangeArrowheads="1"/>
          </p:cNvPicPr>
          <p:nvPr/>
        </p:nvPicPr>
        <p:blipFill>
          <a:blip r:embed="rId7" cstate="print"/>
          <a:srcRect b="8993"/>
          <a:stretch>
            <a:fillRect/>
          </a:stretch>
        </p:blipFill>
        <p:spPr bwMode="auto">
          <a:xfrm>
            <a:off x="2071670" y="5259436"/>
            <a:ext cx="1642795" cy="1598564"/>
          </a:xfrm>
          <a:prstGeom prst="rect">
            <a:avLst/>
          </a:prstGeom>
          <a:noFill/>
        </p:spPr>
      </p:pic>
      <p:cxnSp>
        <p:nvCxnSpPr>
          <p:cNvPr id="38" name="Прямая соединительная линия 37"/>
          <p:cNvCxnSpPr/>
          <p:nvPr/>
        </p:nvCxnSpPr>
        <p:spPr>
          <a:xfrm>
            <a:off x="2428860" y="5643578"/>
            <a:ext cx="1214446" cy="85725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5400000">
            <a:off x="2607455" y="5679297"/>
            <a:ext cx="1000132" cy="64294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Прямоугольник 40"/>
          <p:cNvSpPr/>
          <p:nvPr/>
        </p:nvSpPr>
        <p:spPr>
          <a:xfrm>
            <a:off x="3929058" y="5572140"/>
            <a:ext cx="307183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, 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 …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.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35</Words>
  <PresentationFormat>Экран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Изложение  «Золотой рубль»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Изложение  «Золотой рубль»</dc:title>
  <dc:creator>Андрей</dc:creator>
  <cp:lastModifiedBy>mixa_sidorov98@mail.ru</cp:lastModifiedBy>
  <cp:revision>11</cp:revision>
  <dcterms:created xsi:type="dcterms:W3CDTF">2017-09-17T17:00:23Z</dcterms:created>
  <dcterms:modified xsi:type="dcterms:W3CDTF">2017-09-17T18:51:05Z</dcterms:modified>
</cp:coreProperties>
</file>