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  <p:sldId id="266" r:id="rId11"/>
    <p:sldId id="270" r:id="rId12"/>
    <p:sldId id="268" r:id="rId13"/>
    <p:sldId id="27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A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537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3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5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1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1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6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7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1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8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98CDD-B181-4C94-A9DD-8AB4406A2816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5E10E-0B4B-4FDC-AB4F-E3729D708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4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80728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На коньках катались </a:t>
            </a:r>
            <a:r>
              <a:rPr lang="ru-RU" sz="3200" dirty="0" smtClean="0"/>
              <a:t>дети,</a:t>
            </a:r>
            <a:endParaRPr lang="en-US" sz="3200" dirty="0" smtClean="0"/>
          </a:p>
          <a:p>
            <a:pPr algn="ctr"/>
            <a:r>
              <a:rPr lang="ru-RU" sz="3200" dirty="0" smtClean="0"/>
              <a:t>Всех </a:t>
            </a:r>
            <a:r>
              <a:rPr lang="ru-RU" sz="3200" dirty="0"/>
              <a:t>их вместе было десять.</a:t>
            </a:r>
          </a:p>
          <a:p>
            <a:pPr algn="ctr"/>
            <a:r>
              <a:rPr lang="ru-RU" sz="3200" dirty="0" smtClean="0"/>
              <a:t>Семь </a:t>
            </a:r>
            <a:r>
              <a:rPr lang="ru-RU" sz="3200" dirty="0"/>
              <a:t>мальчишек среди них.</a:t>
            </a:r>
          </a:p>
          <a:p>
            <a:pPr algn="ctr"/>
            <a:r>
              <a:rPr lang="ru-RU" sz="3200" dirty="0" smtClean="0"/>
              <a:t>А </a:t>
            </a:r>
            <a:r>
              <a:rPr lang="ru-RU" sz="3200" dirty="0"/>
              <a:t>девчонок? Сколько их?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4008" y="3789040"/>
            <a:ext cx="23615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10-7=3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4561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661" y="-2988"/>
            <a:ext cx="9492197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уга 3"/>
          <p:cNvSpPr/>
          <p:nvPr/>
        </p:nvSpPr>
        <p:spPr>
          <a:xfrm>
            <a:off x="395536" y="692696"/>
            <a:ext cx="7776864" cy="3285047"/>
          </a:xfrm>
          <a:prstGeom prst="arc">
            <a:avLst>
              <a:gd name="adj1" fmla="val 15631963"/>
              <a:gd name="adj2" fmla="val 15576388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827583" y="1562607"/>
            <a:ext cx="3672407" cy="1545223"/>
          </a:xfrm>
          <a:prstGeom prst="arc">
            <a:avLst>
              <a:gd name="adj1" fmla="val 15797411"/>
              <a:gd name="adj2" fmla="val 15702658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4932040" y="1772816"/>
            <a:ext cx="2592288" cy="1224136"/>
          </a:xfrm>
          <a:prstGeom prst="arc">
            <a:avLst>
              <a:gd name="adj1" fmla="val 401358"/>
              <a:gd name="adj2" fmla="val 267936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237655" y="2379204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663786" y="2408637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663786" y="1772816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004864" y="1772816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776264" y="2379204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252673" y="1878018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203848" y="1870347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364088" y="2120249"/>
            <a:ext cx="457200" cy="457200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105190" y="2081269"/>
            <a:ext cx="457200" cy="457200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6707088" y="2182029"/>
            <a:ext cx="457200" cy="457200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мка 17"/>
          <p:cNvSpPr/>
          <p:nvPr/>
        </p:nvSpPr>
        <p:spPr>
          <a:xfrm>
            <a:off x="6707088" y="80171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48317" y="-185904"/>
            <a:ext cx="7072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1" name="Рамка 20"/>
          <p:cNvSpPr/>
          <p:nvPr/>
        </p:nvSpPr>
        <p:spPr>
          <a:xfrm>
            <a:off x="1842323" y="4745213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3826768" y="4731359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5770984" y="4745213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1545" y="4540693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+</a:t>
            </a:r>
            <a:endParaRPr lang="ru-RU" sz="8000" dirty="0"/>
          </a:p>
        </p:txBody>
      </p:sp>
      <p:sp>
        <p:nvSpPr>
          <p:cNvPr id="25" name="TextBox 24"/>
          <p:cNvSpPr txBox="1"/>
          <p:nvPr/>
        </p:nvSpPr>
        <p:spPr>
          <a:xfrm>
            <a:off x="4990428" y="4479138"/>
            <a:ext cx="7473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=</a:t>
            </a:r>
            <a:endParaRPr lang="ru-RU" sz="8800" dirty="0"/>
          </a:p>
        </p:txBody>
      </p:sp>
      <p:sp>
        <p:nvSpPr>
          <p:cNvPr id="27" name="TextBox 26"/>
          <p:cNvSpPr txBox="1"/>
          <p:nvPr/>
        </p:nvSpPr>
        <p:spPr>
          <a:xfrm>
            <a:off x="2004864" y="4654933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/>
              <a:t>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93893" y="4515524"/>
            <a:ext cx="704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29" name="TextBox 28"/>
          <p:cNvSpPr txBox="1"/>
          <p:nvPr/>
        </p:nvSpPr>
        <p:spPr>
          <a:xfrm>
            <a:off x="5800003" y="4602247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10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53712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109" y="0"/>
            <a:ext cx="9492197" cy="6924113"/>
          </a:xfrm>
          <a:prstGeom prst="rect">
            <a:avLst/>
          </a:prstGeom>
          <a:solidFill>
            <a:srgbClr val="C00000"/>
          </a:solidFill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уга 3"/>
          <p:cNvSpPr/>
          <p:nvPr/>
        </p:nvSpPr>
        <p:spPr>
          <a:xfrm>
            <a:off x="395536" y="692696"/>
            <a:ext cx="7776864" cy="3285047"/>
          </a:xfrm>
          <a:prstGeom prst="arc">
            <a:avLst>
              <a:gd name="adj1" fmla="val 15631963"/>
              <a:gd name="adj2" fmla="val 15576388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827583" y="1562607"/>
            <a:ext cx="3672407" cy="1545223"/>
          </a:xfrm>
          <a:prstGeom prst="arc">
            <a:avLst>
              <a:gd name="adj1" fmla="val 15797411"/>
              <a:gd name="adj2" fmla="val 15702658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4932040" y="1772816"/>
            <a:ext cx="2592288" cy="1224136"/>
          </a:xfrm>
          <a:prstGeom prst="arc">
            <a:avLst>
              <a:gd name="adj1" fmla="val 401358"/>
              <a:gd name="adj2" fmla="val 267936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237655" y="2379204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663786" y="2408637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663786" y="1772816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004864" y="1772816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1776264" y="2379204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252673" y="1878018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3203848" y="1870347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10260632" y="1955697"/>
            <a:ext cx="144003" cy="45719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 flipV="1">
            <a:off x="10260632" y="1209740"/>
            <a:ext cx="72001" cy="45719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456472" y="858416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54320" y="423797"/>
            <a:ext cx="7072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1" name="Рамка 20"/>
          <p:cNvSpPr/>
          <p:nvPr/>
        </p:nvSpPr>
        <p:spPr>
          <a:xfrm>
            <a:off x="1842323" y="4745213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3826768" y="4731359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5770984" y="4745213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1545" y="4540693"/>
            <a:ext cx="4988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-</a:t>
            </a: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90428" y="4479138"/>
            <a:ext cx="7473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57596" y="4596174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prstClr val="black"/>
                </a:solidFill>
              </a:rPr>
              <a:t>7</a:t>
            </a:r>
            <a:endParaRPr lang="ru-RU" sz="7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6164" y="4602148"/>
            <a:ext cx="704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81975" y="4627317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7" name="Рамка 6"/>
          <p:cNvSpPr/>
          <p:nvPr/>
        </p:nvSpPr>
        <p:spPr>
          <a:xfrm>
            <a:off x="6609928" y="149335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09928" y="101744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10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62204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2" y="0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31441" y="692696"/>
            <a:ext cx="5281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в тетради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988840"/>
            <a:ext cx="7560840" cy="5078313"/>
          </a:xfrm>
          <a:prstGeom prst="rect">
            <a:avLst/>
          </a:prstGeom>
          <a:noFill/>
        </p:spPr>
        <p:txBody>
          <a:bodyPr wrap="square" lIns="91440" tIns="45720" rIns="91440" bIns="45720" numCol="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3+2=5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2+2=4</a:t>
            </a: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3+3=6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8-2=6</a:t>
            </a: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6-1=5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7-3=4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69" y="3933056"/>
            <a:ext cx="2616200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91849"/>
            <a:ext cx="22987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23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556792"/>
            <a:ext cx="4804350" cy="72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38528"/>
            <a:ext cx="5574165" cy="90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4816" y="1195597"/>
            <a:ext cx="2002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аша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460" y="3338528"/>
            <a:ext cx="2045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Миша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90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2" y="0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79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04"/>
            <a:ext cx="9252520" cy="697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                    </a:t>
            </a:r>
            <a:r>
              <a:rPr lang="ru-RU" sz="2800" dirty="0" smtClean="0"/>
              <a:t>Две </a:t>
            </a:r>
            <a:r>
              <a:rPr lang="ru-RU" sz="2800" dirty="0"/>
              <a:t>большие галки</a:t>
            </a:r>
          </a:p>
          <a:p>
            <a:pPr algn="ctr"/>
            <a:r>
              <a:rPr lang="ru-RU" sz="2800" dirty="0"/>
              <a:t>		</a:t>
            </a:r>
            <a:r>
              <a:rPr lang="en-US" sz="2800" dirty="0" smtClean="0"/>
              <a:t>   </a:t>
            </a:r>
            <a:r>
              <a:rPr lang="ru-RU" sz="2800" dirty="0" smtClean="0"/>
              <a:t>Шли </a:t>
            </a:r>
            <a:r>
              <a:rPr lang="ru-RU" sz="2800" dirty="0"/>
              <a:t>домой с рыбалки.</a:t>
            </a:r>
          </a:p>
          <a:p>
            <a:pPr algn="ctr"/>
            <a:r>
              <a:rPr lang="ru-RU" sz="2800" dirty="0"/>
              <a:t>		</a:t>
            </a:r>
            <a:r>
              <a:rPr lang="en-US" sz="2800" dirty="0" smtClean="0"/>
              <a:t> </a:t>
            </a:r>
            <a:r>
              <a:rPr lang="ru-RU" sz="2800" dirty="0" smtClean="0"/>
              <a:t>В </a:t>
            </a:r>
            <a:r>
              <a:rPr lang="ru-RU" sz="2800" dirty="0"/>
              <a:t>сумке каждая из них</a:t>
            </a:r>
          </a:p>
          <a:p>
            <a:pPr algn="ctr"/>
            <a:r>
              <a:rPr lang="ru-RU" sz="2800" dirty="0"/>
              <a:t>	</a:t>
            </a:r>
            <a:r>
              <a:rPr lang="en-US" sz="2800" dirty="0" smtClean="0"/>
              <a:t>     </a:t>
            </a:r>
            <a:r>
              <a:rPr lang="ru-RU" sz="2800" dirty="0" smtClean="0"/>
              <a:t>Пять </a:t>
            </a:r>
            <a:r>
              <a:rPr lang="ru-RU" sz="2800" dirty="0"/>
              <a:t>лещей несла </a:t>
            </a:r>
            <a:r>
              <a:rPr lang="en-US" sz="2800" dirty="0" smtClean="0"/>
              <a:t>                             </a:t>
            </a:r>
            <a:r>
              <a:rPr lang="ru-RU" sz="2800" dirty="0" smtClean="0"/>
              <a:t>больших</a:t>
            </a:r>
            <a:r>
              <a:rPr lang="ru-RU" sz="2800" dirty="0"/>
              <a:t>.</a:t>
            </a:r>
          </a:p>
          <a:p>
            <a:pPr algn="ctr"/>
            <a:r>
              <a:rPr lang="ru-RU" sz="2800" dirty="0"/>
              <a:t>	</a:t>
            </a:r>
            <a:r>
              <a:rPr lang="en-US" sz="2800" dirty="0" smtClean="0"/>
              <a:t>    </a:t>
            </a:r>
            <a:r>
              <a:rPr lang="ru-RU" sz="2800" dirty="0" smtClean="0"/>
              <a:t>Рыбок </a:t>
            </a:r>
            <a:r>
              <a:rPr lang="ru-RU" sz="2800" dirty="0"/>
              <a:t>засолили,</a:t>
            </a:r>
          </a:p>
          <a:p>
            <a:pPr algn="ctr"/>
            <a:r>
              <a:rPr lang="en-US" sz="2800" dirty="0" smtClean="0"/>
              <a:t>                 </a:t>
            </a:r>
            <a:r>
              <a:rPr lang="ru-RU" sz="2800" dirty="0" smtClean="0"/>
              <a:t>Сосчитать </a:t>
            </a:r>
            <a:r>
              <a:rPr lang="ru-RU" sz="2800" dirty="0"/>
              <a:t>забыли.</a:t>
            </a:r>
          </a:p>
          <a:p>
            <a:pPr algn="ctr"/>
            <a:r>
              <a:rPr lang="ru-RU" sz="2800" dirty="0"/>
              <a:t>	</a:t>
            </a:r>
            <a:r>
              <a:rPr lang="en-US" sz="2800" dirty="0" smtClean="0"/>
              <a:t>          </a:t>
            </a:r>
            <a:r>
              <a:rPr lang="ru-RU" sz="2800" dirty="0" smtClean="0"/>
              <a:t>Сколько </a:t>
            </a:r>
            <a:r>
              <a:rPr lang="ru-RU" sz="2800" dirty="0"/>
              <a:t>рыбок галки</a:t>
            </a:r>
          </a:p>
          <a:p>
            <a:pPr algn="ctr"/>
            <a:r>
              <a:rPr lang="ru-RU" sz="2800" dirty="0"/>
              <a:t>		Принесли с рыбалки?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2160" y="5229200"/>
            <a:ext cx="25090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5+5=10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7476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2" y="0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4" y="2159974"/>
            <a:ext cx="8352928" cy="2342264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61541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2" y="0"/>
            <a:ext cx="9191302" cy="6924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26670"/>
            <a:ext cx="722765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11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059" y="0"/>
            <a:ext cx="9334059" cy="703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105835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Длина отрезка – один дециметр: 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1 </a:t>
            </a:r>
            <a:r>
              <a:rPr lang="ru-RU" sz="4000" b="1" dirty="0" err="1" smtClean="0">
                <a:solidFill>
                  <a:srgbClr val="C00000"/>
                </a:solidFill>
              </a:rPr>
              <a:t>дм</a:t>
            </a:r>
            <a:r>
              <a:rPr lang="ru-RU" sz="4000" b="1" dirty="0" smtClean="0">
                <a:solidFill>
                  <a:srgbClr val="C00000"/>
                </a:solidFill>
              </a:rPr>
              <a:t> = 10 см.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155" y="-1618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628800"/>
            <a:ext cx="6264696" cy="2554545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7+2=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7+1=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3+2=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3+1=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5-2=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5-1=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8-2=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8-1=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4+1=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4+2=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6+1=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6+2=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9-1=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9-2=</a:t>
            </a:r>
          </a:p>
          <a:p>
            <a:r>
              <a:rPr lang="ru-RU" sz="4000" dirty="0">
                <a:solidFill>
                  <a:prstClr val="black"/>
                </a:solidFill>
              </a:rPr>
              <a:t>7-1=</a:t>
            </a:r>
          </a:p>
          <a:p>
            <a:r>
              <a:rPr lang="ru-RU" sz="4000" dirty="0">
                <a:solidFill>
                  <a:prstClr val="black"/>
                </a:solidFill>
              </a:rPr>
              <a:t>7-1=</a:t>
            </a:r>
          </a:p>
        </p:txBody>
      </p:sp>
    </p:spTree>
    <p:extLst>
      <p:ext uri="{BB962C8B-B14F-4D97-AF65-F5344CB8AC3E}">
        <p14:creationId xmlns:p14="http://schemas.microsoft.com/office/powerpoint/2010/main" val="194503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3" y="-66113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35853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Групповая работа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272355" y="908720"/>
            <a:ext cx="5956300" cy="127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Правила сотрудничества</a:t>
            </a:r>
            <a:endParaRPr lang="ru-RU" sz="3600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9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6000552" cy="403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8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41" y="-66114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Блок-схема: узел 3"/>
          <p:cNvSpPr/>
          <p:nvPr/>
        </p:nvSpPr>
        <p:spPr>
          <a:xfrm>
            <a:off x="827584" y="1537079"/>
            <a:ext cx="457200" cy="45720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530624" y="1759045"/>
            <a:ext cx="457200" cy="45720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024252" y="2395736"/>
            <a:ext cx="457200" cy="45720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029094" y="2348880"/>
            <a:ext cx="457200" cy="45720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763688" y="1441166"/>
            <a:ext cx="457200" cy="45720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732240" y="199427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652120" y="189168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570110" y="205023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Скругленная соединительная линия 13"/>
          <p:cNvCxnSpPr>
            <a:stCxn id="4" idx="4"/>
          </p:cNvCxnSpPr>
          <p:nvPr/>
        </p:nvCxnSpPr>
        <p:spPr>
          <a:xfrm rot="5400000">
            <a:off x="763604" y="1986251"/>
            <a:ext cx="284553" cy="300608"/>
          </a:xfrm>
          <a:prstGeom prst="curved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6" idx="3"/>
          </p:cNvCxnSpPr>
          <p:nvPr/>
        </p:nvCxnSpPr>
        <p:spPr>
          <a:xfrm rot="16200000" flipH="1">
            <a:off x="949346" y="2927841"/>
            <a:ext cx="477299" cy="193577"/>
          </a:xfrm>
          <a:prstGeom prst="curvedConnector3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>
            <a:stCxn id="8" idx="3"/>
          </p:cNvCxnSpPr>
          <p:nvPr/>
        </p:nvCxnSpPr>
        <p:spPr>
          <a:xfrm rot="16200000" flipH="1">
            <a:off x="1737451" y="1924602"/>
            <a:ext cx="384834" cy="198451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>
            <a:stCxn id="5" idx="4"/>
          </p:cNvCxnSpPr>
          <p:nvPr/>
        </p:nvCxnSpPr>
        <p:spPr>
          <a:xfrm rot="16200000" flipH="1">
            <a:off x="2678018" y="2297451"/>
            <a:ext cx="391015" cy="228602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16200000" flipH="1">
            <a:off x="2173760" y="2677814"/>
            <a:ext cx="403993" cy="309736"/>
          </a:xfrm>
          <a:prstGeom prst="curvedConnector3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>
            <a:stCxn id="11" idx="4"/>
          </p:cNvCxnSpPr>
          <p:nvPr/>
        </p:nvCxnSpPr>
        <p:spPr>
          <a:xfrm rot="5400000">
            <a:off x="4455810" y="2621732"/>
            <a:ext cx="457200" cy="228600"/>
          </a:xfrm>
          <a:prstGeom prst="curved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>
            <a:stCxn id="10" idx="4"/>
          </p:cNvCxnSpPr>
          <p:nvPr/>
        </p:nvCxnSpPr>
        <p:spPr>
          <a:xfrm>
            <a:off x="5880720" y="2348880"/>
            <a:ext cx="914400" cy="914400"/>
          </a:xfrm>
          <a:prstGeom prst="curvedConnector3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>
            <a:stCxn id="9" idx="5"/>
          </p:cNvCxnSpPr>
          <p:nvPr/>
        </p:nvCxnSpPr>
        <p:spPr>
          <a:xfrm rot="16200000" flipH="1">
            <a:off x="7200326" y="2306682"/>
            <a:ext cx="246161" cy="401843"/>
          </a:xfrm>
          <a:prstGeom prst="curved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7" name="TextBox 8206"/>
          <p:cNvSpPr txBox="1"/>
          <p:nvPr/>
        </p:nvSpPr>
        <p:spPr>
          <a:xfrm>
            <a:off x="3203848" y="4077072"/>
            <a:ext cx="2040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5+3=</a:t>
            </a:r>
            <a:endParaRPr lang="ru-RU" sz="7200" dirty="0"/>
          </a:p>
        </p:txBody>
      </p:sp>
      <p:sp>
        <p:nvSpPr>
          <p:cNvPr id="8208" name="TextBox 8207"/>
          <p:cNvSpPr txBox="1"/>
          <p:nvPr/>
        </p:nvSpPr>
        <p:spPr>
          <a:xfrm>
            <a:off x="5400624" y="4077071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8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45107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01" y="14616"/>
            <a:ext cx="9191301" cy="69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Капля 4"/>
          <p:cNvSpPr/>
          <p:nvPr/>
        </p:nvSpPr>
        <p:spPr>
          <a:xfrm rot="7456243">
            <a:off x="963061" y="1309047"/>
            <a:ext cx="1229428" cy="1152128"/>
          </a:xfrm>
          <a:prstGeom prst="teardrop">
            <a:avLst>
              <a:gd name="adj" fmla="val 200000"/>
            </a:avLst>
          </a:prstGeom>
          <a:solidFill>
            <a:srgbClr val="F95A13"/>
          </a:solidFill>
          <a:ln>
            <a:solidFill>
              <a:srgbClr val="F95A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7456243">
            <a:off x="3771373" y="1324896"/>
            <a:ext cx="1229428" cy="1152128"/>
          </a:xfrm>
          <a:prstGeom prst="teardrop">
            <a:avLst>
              <a:gd name="adj" fmla="val 200000"/>
            </a:avLst>
          </a:prstGeom>
          <a:solidFill>
            <a:srgbClr val="F95A13"/>
          </a:solidFill>
          <a:ln>
            <a:solidFill>
              <a:srgbClr val="F95A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7456243">
            <a:off x="2498799" y="1309046"/>
            <a:ext cx="1229428" cy="1152128"/>
          </a:xfrm>
          <a:prstGeom prst="teardrop">
            <a:avLst>
              <a:gd name="adj" fmla="val 200000"/>
            </a:avLst>
          </a:prstGeom>
          <a:solidFill>
            <a:srgbClr val="F95A13"/>
          </a:solidFill>
          <a:ln>
            <a:solidFill>
              <a:srgbClr val="F95A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7456243">
            <a:off x="5375719" y="1543271"/>
            <a:ext cx="1229428" cy="1152128"/>
          </a:xfrm>
          <a:prstGeom prst="teardrop">
            <a:avLst>
              <a:gd name="adj" fmla="val 200000"/>
            </a:avLst>
          </a:prstGeom>
          <a:solidFill>
            <a:srgbClr val="F95A13"/>
          </a:solidFill>
          <a:ln>
            <a:solidFill>
              <a:srgbClr val="F95A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7456243">
            <a:off x="7027543" y="1741095"/>
            <a:ext cx="1229428" cy="1152128"/>
          </a:xfrm>
          <a:prstGeom prst="teardrop">
            <a:avLst>
              <a:gd name="adj" fmla="val 200000"/>
            </a:avLst>
          </a:prstGeom>
          <a:solidFill>
            <a:srgbClr val="F95A13"/>
          </a:solidFill>
          <a:ln>
            <a:solidFill>
              <a:srgbClr val="F95A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объединение 5"/>
          <p:cNvSpPr/>
          <p:nvPr/>
        </p:nvSpPr>
        <p:spPr>
          <a:xfrm>
            <a:off x="1234875" y="627356"/>
            <a:ext cx="685800" cy="685800"/>
          </a:xfrm>
          <a:prstGeom prst="flowChartMerg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3" name="Блок-схема: объединение 12"/>
          <p:cNvSpPr/>
          <p:nvPr/>
        </p:nvSpPr>
        <p:spPr>
          <a:xfrm>
            <a:off x="2770613" y="697765"/>
            <a:ext cx="685800" cy="685800"/>
          </a:xfrm>
          <a:prstGeom prst="flowChartMerg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объединение 13"/>
          <p:cNvSpPr/>
          <p:nvPr/>
        </p:nvSpPr>
        <p:spPr>
          <a:xfrm>
            <a:off x="4043187" y="617403"/>
            <a:ext cx="685800" cy="685800"/>
          </a:xfrm>
          <a:prstGeom prst="flowChartMerg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объединение 14"/>
          <p:cNvSpPr/>
          <p:nvPr/>
        </p:nvSpPr>
        <p:spPr>
          <a:xfrm>
            <a:off x="5647533" y="813276"/>
            <a:ext cx="685800" cy="685800"/>
          </a:xfrm>
          <a:prstGeom prst="flowChartMerg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объединение 15"/>
          <p:cNvSpPr/>
          <p:nvPr/>
        </p:nvSpPr>
        <p:spPr>
          <a:xfrm>
            <a:off x="7299357" y="1052735"/>
            <a:ext cx="685800" cy="685800"/>
          </a:xfrm>
          <a:prstGeom prst="flowChartMerg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467544" y="404665"/>
            <a:ext cx="4700689" cy="3057390"/>
          </a:xfrm>
          <a:prstGeom prst="arc">
            <a:avLst>
              <a:gd name="adj1" fmla="val 37075"/>
              <a:gd name="adj2" fmla="val 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Арка 19"/>
          <p:cNvSpPr/>
          <p:nvPr/>
        </p:nvSpPr>
        <p:spPr>
          <a:xfrm rot="10800000">
            <a:off x="1355434" y="3491627"/>
            <a:ext cx="3456384" cy="1047457"/>
          </a:xfrm>
          <a:prstGeom prst="blockArc">
            <a:avLst>
              <a:gd name="adj1" fmla="val 10968825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083625" y="3149534"/>
            <a:ext cx="0" cy="98940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555776" y="4869160"/>
            <a:ext cx="23795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5-3=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61935" y="483731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888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106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2014-10-23T14:26:32Z</dcterms:created>
  <dcterms:modified xsi:type="dcterms:W3CDTF">2014-10-24T07:23:40Z</dcterms:modified>
</cp:coreProperties>
</file>