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8" r:id="rId2"/>
    <p:sldId id="260" r:id="rId3"/>
    <p:sldId id="261" r:id="rId4"/>
    <p:sldId id="282" r:id="rId5"/>
    <p:sldId id="290" r:id="rId6"/>
    <p:sldId id="283" r:id="rId7"/>
    <p:sldId id="284" r:id="rId8"/>
    <p:sldId id="285" r:id="rId9"/>
    <p:sldId id="286" r:id="rId10"/>
    <p:sldId id="287" r:id="rId11"/>
    <p:sldId id="288" r:id="rId12"/>
    <p:sldId id="289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016" autoAdjust="0"/>
    <p:restoredTop sz="94624" autoAdjust="0"/>
  </p:normalViewPr>
  <p:slideViewPr>
    <p:cSldViewPr snapToGrid="0">
      <p:cViewPr>
        <p:scale>
          <a:sx n="70" d="100"/>
          <a:sy n="70" d="100"/>
        </p:scale>
        <p:origin x="-1176" y="-4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56C4EF-3D96-4CE1-BFBA-6BFE23AD0D9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89073A-3BC0-4D98-9B71-6D2F7361E2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56C4EF-3D96-4CE1-BFBA-6BFE23AD0D9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89073A-3BC0-4D98-9B71-6D2F7361E2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56C4EF-3D96-4CE1-BFBA-6BFE23AD0D9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89073A-3BC0-4D98-9B71-6D2F7361E2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56C4EF-3D96-4CE1-BFBA-6BFE23AD0D9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89073A-3BC0-4D98-9B71-6D2F7361E2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56C4EF-3D96-4CE1-BFBA-6BFE23AD0D9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89073A-3BC0-4D98-9B71-6D2F7361E2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56C4EF-3D96-4CE1-BFBA-6BFE23AD0D9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89073A-3BC0-4D98-9B71-6D2F7361E2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56C4EF-3D96-4CE1-BFBA-6BFE23AD0D9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89073A-3BC0-4D98-9B71-6D2F7361E2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56C4EF-3D96-4CE1-BFBA-6BFE23AD0D9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89073A-3BC0-4D98-9B71-6D2F7361E2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56C4EF-3D96-4CE1-BFBA-6BFE23AD0D9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89073A-3BC0-4D98-9B71-6D2F7361E2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56C4EF-3D96-4CE1-BFBA-6BFE23AD0D9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89073A-3BC0-4D98-9B71-6D2F7361E2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156C4EF-3D96-4CE1-BFBA-6BFE23AD0D9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889073A-3BC0-4D98-9B71-6D2F7361E2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с двумя скругленными противолежащими углами 9"/>
          <p:cNvSpPr/>
          <p:nvPr userDrawn="1"/>
        </p:nvSpPr>
        <p:spPr>
          <a:xfrm rot="10800000">
            <a:off x="228599" y="207962"/>
            <a:ext cx="8663609" cy="6513513"/>
          </a:xfrm>
          <a:prstGeom prst="round2DiagRect">
            <a:avLst/>
          </a:prstGeom>
          <a:blipFill dpi="0" rotWithShape="1">
            <a:blip r:embed="rId13" cstate="screen">
              <a:alphaModFix amt="60000"/>
            </a:blip>
            <a:srcRect/>
            <a:stretch>
              <a:fillRect/>
            </a:stretch>
          </a:blipFill>
          <a:ln w="107950" cmpd="tri">
            <a:solidFill>
              <a:schemeClr val="accent1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6122928">
            <a:off x="136347" y="-493096"/>
            <a:ext cx="3042005" cy="304200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88083" flipH="1">
            <a:off x="5597513" y="4836202"/>
            <a:ext cx="3412215" cy="206577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6781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XVI</a:t>
            </a:r>
            <a: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экологическая конференция школьников</a:t>
            </a:r>
            <a:b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Секция: «Экологическая оценка состояния окружающей среды»</a:t>
            </a:r>
            <a:b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Подсекция</a:t>
            </a:r>
            <a:r>
              <a:rPr lang="en-US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1</a:t>
            </a:r>
            <a: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 «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Начни исследовать</a:t>
            </a:r>
            <a: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0376" y="1711234"/>
            <a:ext cx="8236424" cy="4932476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Исследовательская работа:</a:t>
            </a: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Как растения пьют воду?</a:t>
            </a:r>
            <a:endParaRPr lang="ru-RU" dirty="0" smtClean="0"/>
          </a:p>
          <a:p>
            <a:pPr algn="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Выполнила: ученица 5класса</a:t>
            </a:r>
          </a:p>
          <a:p>
            <a:pPr algn="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МКОУ «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Новохоперская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ООШ»</a:t>
            </a:r>
          </a:p>
          <a:p>
            <a:pPr algn="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Улановская Дарья</a:t>
            </a:r>
          </a:p>
          <a:p>
            <a:pPr algn="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Руководитель:</a:t>
            </a:r>
          </a:p>
          <a:p>
            <a:pPr algn="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учитель биологии, химии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Сираева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И.С.</a:t>
            </a:r>
          </a:p>
          <a:p>
            <a:pPr algn="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р.п. Новохоперский, 2018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user\Desktop\экологическая конференция\20180412_081524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65027" y="1310185"/>
            <a:ext cx="5857377" cy="4242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user\Desktop\экологическая конференция\20180412_145348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64474" y="301103"/>
            <a:ext cx="5030408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user\Desktop\экологическая конференция\20180412_145459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63319" y="1405718"/>
            <a:ext cx="3846286" cy="3194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user\Desktop\экологическая конференция\20180412_14542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269242" y="4104563"/>
            <a:ext cx="3452884" cy="25896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1977" y="588900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Выводы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2102" y="2004310"/>
            <a:ext cx="8183880" cy="4187952"/>
          </a:xfrm>
        </p:spPr>
        <p:txBody>
          <a:bodyPr>
            <a:normAutofit/>
          </a:bodyPr>
          <a:lstStyle/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жизнь  растений без  воды невозможна;</a:t>
            </a: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все растения  имеют специальное  строение для  лучшего поглощения  воды;</a:t>
            </a: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способность поглощать воду сохраняется  даже у срезанных растений;</a:t>
            </a: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растения   имеют способность  менять  свою окраску при поглощении окрашенной воды.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90550" y="1254125"/>
            <a:ext cx="7886700" cy="4351338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Гипотеза: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предположим, что растения обладают некоторыми «волшебными» свойствами, которые помогают им жить даже тогда, когда их срезают.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узнать, как растения пьют воду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 исследования: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изучить научную литературу 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выделить основные условия, влияющие на основную движущую силу транспорта воды по растению 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провести и проанализировать эксперимент;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определить практическое применение результатов эксперимента</a:t>
            </a:r>
          </a:p>
          <a:p>
            <a:pPr lvl="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28650" y="1489165"/>
            <a:ext cx="7886700" cy="463554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	</a:t>
            </a:r>
          </a:p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Методы исследования: 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Теоретические, опытно-экспериментальные</a:t>
            </a:r>
            <a:endParaRPr lang="ru-RU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Объект исследования: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растения (китайская капуста, хризантемы)</a:t>
            </a:r>
          </a:p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Предмет исследования: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движение воды в растении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8035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Значение воды для жизни растений</a:t>
            </a:r>
            <a:endParaRPr lang="ru-RU" sz="2800" b="1" dirty="0"/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423081" y="1951629"/>
            <a:ext cx="8537915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Вода составляет до 95% массы растений, 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 ней или с ее использованием протекают 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все процессы жизнедеятельности. 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Вода обеспечивает поток питательных и минеральных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веществ по проводящей системе растения.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Прорастание семян зависит от наличия воды.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Вода участвует в процессе фотосинтеза.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Водные растворы, наполняющие клетки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и межклетники, обеспечивают растению 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упругость, таким образом, растение 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сохраняет свою форму. 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234932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Picture 2" descr="D:\Мои документы\Наглядность к уроку\Биология 6-9 КМ\фото растения\строение и жизнедеятельность растений\стебель и почки\движение воды в растени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245057" y="800668"/>
            <a:ext cx="4133367" cy="527258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159" y="452423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Опыт 1</a:t>
            </a:r>
            <a:endParaRPr lang="ru-RU" dirty="0"/>
          </a:p>
        </p:txBody>
      </p:sp>
      <p:pic>
        <p:nvPicPr>
          <p:cNvPr id="1026" name="Picture 2" descr="C:\Users\user\Downloads\20180426_10235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66666" y="1651379"/>
            <a:ext cx="3966949" cy="2975212"/>
          </a:xfrm>
          <a:prstGeom prst="rect">
            <a:avLst/>
          </a:prstGeom>
          <a:noFill/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682389" y="4626591"/>
            <a:ext cx="799770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№ 3                       № 2                               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№ 1                    № 3                  № 2                            № 1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518616" y="5145206"/>
            <a:ext cx="1057193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Начало опыта                                    Через 3 часа                                                   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C:\Users\user\Downloads\20180427_09202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72706" y="1596788"/>
            <a:ext cx="3930555" cy="2947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1977" y="370536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Опыт 2</a:t>
            </a:r>
            <a:endParaRPr lang="ru-RU" dirty="0"/>
          </a:p>
        </p:txBody>
      </p:sp>
      <p:pic>
        <p:nvPicPr>
          <p:cNvPr id="4" name="Рисунок 3" descr="C:\Users\user\Desktop\экологическая конференция\20180410_142119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72553" y="1619933"/>
            <a:ext cx="5765476" cy="4262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user\Desktop\экологическая конференция\20180410_142318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92322" y="1024888"/>
            <a:ext cx="5653585" cy="4475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user\Desktop\экологическая конференция\20180412_081230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92073" y="991142"/>
            <a:ext cx="5862374" cy="461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782</TotalTime>
  <Words>233</Words>
  <Application>Microsoft Office PowerPoint</Application>
  <PresentationFormat>Экран (4:3)</PresentationFormat>
  <Paragraphs>51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Аспект</vt:lpstr>
      <vt:lpstr>  XVI экологическая конференция школьников Секция: «Экологическая оценка состояния окружающей среды» Подсекция 1: «Начни исследовать» </vt:lpstr>
      <vt:lpstr>Слайд 2</vt:lpstr>
      <vt:lpstr>Слайд 3</vt:lpstr>
      <vt:lpstr>Значение воды для жизни растений</vt:lpstr>
      <vt:lpstr>Слайд 5</vt:lpstr>
      <vt:lpstr>Опыт 1</vt:lpstr>
      <vt:lpstr>Опыт 2</vt:lpstr>
      <vt:lpstr>Слайд 8</vt:lpstr>
      <vt:lpstr>Слайд 9</vt:lpstr>
      <vt:lpstr>Слайд 10</vt:lpstr>
      <vt:lpstr>Слайд 11</vt:lpstr>
      <vt:lpstr>Выводы 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Gigabyte</dc:creator>
  <cp:lastModifiedBy>user</cp:lastModifiedBy>
  <cp:revision>27</cp:revision>
  <dcterms:created xsi:type="dcterms:W3CDTF">2014-03-29T18:17:48Z</dcterms:created>
  <dcterms:modified xsi:type="dcterms:W3CDTF">2019-01-10T11:38:22Z</dcterms:modified>
</cp:coreProperties>
</file>