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2" r:id="rId5"/>
    <p:sldId id="265" r:id="rId6"/>
    <p:sldId id="259" r:id="rId7"/>
    <p:sldId id="260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B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87416" autoAdjust="0"/>
  </p:normalViewPr>
  <p:slideViewPr>
    <p:cSldViewPr>
      <p:cViewPr varScale="1">
        <p:scale>
          <a:sx n="99" d="100"/>
          <a:sy n="99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4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sz="66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ngsana New" pitchFamily="18" charset="-34"/>
              </a:rPr>
              <a:t>Классный час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2708275"/>
            <a:ext cx="6400800" cy="1752600"/>
          </a:xfrm>
        </p:spPr>
        <p:txBody>
          <a:bodyPr/>
          <a:lstStyle/>
          <a:p>
            <a:r>
              <a:rPr lang="ru-RU" sz="44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atang" pitchFamily="18" charset="-127"/>
                <a:ea typeface="Batang" pitchFamily="18" charset="-127"/>
              </a:rPr>
              <a:t>Красота в искусстве и в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909" y="692696"/>
            <a:ext cx="8229600" cy="1143000"/>
          </a:xfrm>
        </p:spPr>
        <p:txBody>
          <a:bodyPr/>
          <a:lstStyle/>
          <a:p>
            <a:r>
              <a:rPr lang="ru-RU" dirty="0">
                <a:latin typeface="Monotype Corsiva" pitchFamily="66" charset="0"/>
              </a:rPr>
              <a:t>Если разграничить искусство и обыденную жизнь, то можно сказать, что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3778" y="2170515"/>
            <a:ext cx="3931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Польза – привилегия обычной жизни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6833" y="2152219"/>
            <a:ext cx="8008676" cy="4753069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</a:rPr>
              <a:t>Красота – это привилегия </a:t>
            </a:r>
            <a:endParaRPr lang="ru-RU" sz="2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               искусства</a:t>
            </a:r>
            <a:endParaRPr lang="ru-RU" sz="20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3054300"/>
            <a:ext cx="2304256" cy="2977503"/>
          </a:xfrm>
          <a:prstGeom prst="round2DiagRect">
            <a:avLst>
              <a:gd name="adj1" fmla="val 16667"/>
              <a:gd name="adj2" fmla="val 3080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129971" y="3036523"/>
            <a:ext cx="3239343" cy="298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Искусство активно вторгается в нашу жизнь: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065315"/>
          </a:xfrm>
        </p:spPr>
        <p:txBody>
          <a:bodyPr/>
          <a:lstStyle/>
          <a:p>
            <a:r>
              <a:rPr lang="ru-RU" dirty="0"/>
              <a:t>Оформление интерьеров, мебели</a:t>
            </a:r>
          </a:p>
          <a:p>
            <a:r>
              <a:rPr lang="ru-RU" dirty="0"/>
              <a:t>Оформление книг</a:t>
            </a:r>
          </a:p>
          <a:p>
            <a:r>
              <a:rPr lang="ru-RU" dirty="0"/>
              <a:t>Оформление архитектурных зданий</a:t>
            </a:r>
          </a:p>
          <a:p>
            <a:r>
              <a:rPr lang="ru-RU" dirty="0"/>
              <a:t>Дизайн машин и бытовой техники</a:t>
            </a:r>
          </a:p>
          <a:p>
            <a:r>
              <a:rPr lang="ru-RU" dirty="0"/>
              <a:t>Музыкальная среда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just"/>
            <a:r>
              <a:rPr lang="ru-RU" sz="4400" dirty="0"/>
              <a:t>Обыденная жизнь становится содержанием художественных произведений.</a:t>
            </a:r>
          </a:p>
          <a:p>
            <a:pPr algn="just"/>
            <a:r>
              <a:rPr lang="ru-RU" sz="4400" dirty="0"/>
              <a:t>Благодаря этому мы имеем представление о том, как жили и что ценили люди от глубокой древности до наших дней.</a:t>
            </a:r>
          </a:p>
          <a:p>
            <a:pPr algn="just"/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64763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>
                <a:solidFill>
                  <a:srgbClr val="C00000"/>
                </a:solidFill>
                <a:latin typeface="Monotype Corsiva" pitchFamily="66" charset="0"/>
              </a:rPr>
              <a:t>Музыка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Современный мир – это </a:t>
            </a:r>
            <a:r>
              <a:rPr lang="ru-RU" dirty="0" err="1"/>
              <a:t>омузыкаленный</a:t>
            </a:r>
            <a:r>
              <a:rPr lang="ru-RU" dirty="0"/>
              <a:t>, озвученный быт. Каждый слушает ту музыку, которая ему нравится.</a:t>
            </a:r>
          </a:p>
          <a:p>
            <a:r>
              <a:rPr lang="ru-RU" dirty="0"/>
              <a:t>Музыкальные пристрастия человека – это своеобразное зеркало, которое отражает внутреннее содержание индивиду</a:t>
            </a:r>
          </a:p>
        </p:txBody>
      </p:sp>
    </p:spTree>
    <p:extLst>
      <p:ext uri="{BB962C8B-B14F-4D97-AF65-F5344CB8AC3E}">
        <p14:creationId xmlns="" xmlns:p14="http://schemas.microsoft.com/office/powerpoint/2010/main" val="305200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00000"/>
                </a:solidFill>
                <a:latin typeface="Monotype Corsiva" pitchFamily="66" charset="0"/>
              </a:rPr>
              <a:t> Лёгкая музыка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/>
              <a:t>развлекательная музыка, которая стала потребительской.</a:t>
            </a:r>
          </a:p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Шлягер - </a:t>
            </a:r>
            <a:r>
              <a:rPr lang="ru-RU" dirty="0"/>
              <a:t>модная песенка танцевального характера.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92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Прикладные функции музыки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Музыка и живопись используются в медицинских и воспитательных целях.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Применяют как средство управления поведением человека, организации его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019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dirty="0" smtClean="0">
                <a:latin typeface="Century" pitchFamily="18" charset="0"/>
              </a:rPr>
              <a:t>Что такое красота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56084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Грация, изящество, гармония, чудо, </a:t>
            </a:r>
          </a:p>
          <a:p>
            <a:pPr algn="ctr">
              <a:buNone/>
            </a:pPr>
            <a:r>
              <a:rPr lang="ru-RU" sz="40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великолепие, краса, благолепие,</a:t>
            </a:r>
          </a:p>
          <a:p>
            <a:pPr algn="ctr">
              <a:buNone/>
            </a:pPr>
            <a:r>
              <a:rPr lang="ru-RU" sz="40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изящность, миловидность, прелесть...</a:t>
            </a:r>
          </a:p>
          <a:p>
            <a:pPr algn="ctr"/>
            <a:endParaRPr lang="ru-RU" sz="44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Century" pitchFamily="18" charset="0"/>
                <a:ea typeface="Batang" pitchFamily="18" charset="-127"/>
              </a:rPr>
              <a:t>О великой силе красоты</a:t>
            </a:r>
            <a:endParaRPr lang="ru-RU" i="1" dirty="0">
              <a:latin typeface="Century" pitchFamily="18" charset="0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Красота произведений искусства, природы дарит нам удивительные и незабываемые впечатления. Это волшебные минуты, когда мы наслаждаемся прекрасным. Они обогащают нас и дают стимул достигать совершенства. Ф. Достоевский сказал: "красота спасет мир" - эти слова о великой роли красоты в нашей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692696"/>
            <a:ext cx="4402832" cy="5400600"/>
          </a:xfrm>
        </p:spPr>
        <p:txBody>
          <a:bodyPr/>
          <a:lstStyle/>
          <a:p>
            <a:pPr algn="ctr">
              <a:buNone/>
            </a:pPr>
            <a:r>
              <a:rPr lang="ru-RU" sz="4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"Красота </a:t>
            </a:r>
          </a:p>
          <a:p>
            <a:pPr algn="ctr">
              <a:buNone/>
            </a:pPr>
            <a:r>
              <a:rPr lang="ru-RU" sz="4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окружающего мира</a:t>
            </a:r>
          </a:p>
          <a:p>
            <a:pPr algn="ctr">
              <a:buNone/>
            </a:pPr>
            <a:r>
              <a:rPr lang="ru-RU" sz="4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станет могучим источником </a:t>
            </a:r>
          </a:p>
          <a:p>
            <a:pPr algn="ctr">
              <a:buNone/>
            </a:pPr>
            <a:r>
              <a:rPr lang="ru-RU" sz="4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" pitchFamily="18" charset="0"/>
                <a:cs typeface="Arial"/>
              </a:rPr>
              <a:t>веры в доброту."</a:t>
            </a:r>
          </a:p>
          <a:p>
            <a:endParaRPr lang="ru-RU" sz="36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5" name="Picture 10" descr="8e80469d8f46fd5b3dcded83abac23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3122613" cy="43719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5445224"/>
            <a:ext cx="406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BFBB7"/>
                </a:solidFill>
                <a:latin typeface="Century" pitchFamily="18" charset="0"/>
                <a:cs typeface="Arial"/>
              </a:rPr>
              <a:t>В. Сухомлинский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BFBB7"/>
              </a:solidFill>
              <a:latin typeface="Century" pitchFamily="18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Эпоха палеолита</a:t>
            </a:r>
            <a:endParaRPr lang="ru-RU" i="1" dirty="0">
              <a:latin typeface="Century" pitchFamily="18" charset="0"/>
            </a:endParaRPr>
          </a:p>
        </p:txBody>
      </p:sp>
      <p:pic>
        <p:nvPicPr>
          <p:cNvPr id="4" name="Picture 4" descr="THUMBpost-40-11694168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3912"/>
            <a:ext cx="5256584" cy="357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03848" y="5517232"/>
            <a:ext cx="3502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Статуэтка времён палеолита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6021288"/>
            <a:ext cx="2737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(символ материнства)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sh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Красавицы…</a:t>
            </a:r>
            <a:endParaRPr lang="ru-RU" i="1" dirty="0">
              <a:latin typeface="Century" pitchFamily="18" charset="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484784"/>
            <a:ext cx="2732402" cy="409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23528" y="5733256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Красавица племени </a:t>
            </a:r>
            <a:r>
              <a:rPr lang="ru-RU" b="1" dirty="0" err="1" smtClean="0">
                <a:solidFill>
                  <a:srgbClr val="FFFF00"/>
                </a:solidFill>
              </a:rPr>
              <a:t>мурси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484784"/>
            <a:ext cx="2786110" cy="402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484784"/>
            <a:ext cx="268829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275856" y="5733256"/>
            <a:ext cx="2582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Красавица племени </a:t>
            </a:r>
            <a:r>
              <a:rPr lang="ru-RU" b="1" dirty="0" err="1" smtClean="0">
                <a:solidFill>
                  <a:srgbClr val="FFFF00"/>
                </a:solidFill>
              </a:rPr>
              <a:t>падаунг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5661248"/>
            <a:ext cx="3078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Первая красавица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Петербурга </a:t>
            </a:r>
            <a:r>
              <a:rPr lang="en-US" b="1" dirty="0" smtClean="0">
                <a:solidFill>
                  <a:srgbClr val="FFFF00"/>
                </a:solidFill>
              </a:rPr>
              <a:t>XIX </a:t>
            </a:r>
            <a:r>
              <a:rPr lang="ru-RU" b="1" dirty="0" smtClean="0">
                <a:solidFill>
                  <a:srgbClr val="FFFF00"/>
                </a:solidFill>
              </a:rPr>
              <a:t>века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548680"/>
            <a:ext cx="4042792" cy="5577483"/>
          </a:xfrm>
        </p:spPr>
        <p:txBody>
          <a:bodyPr/>
          <a:lstStyle/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Легенды рассказывают, что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Никогда ранее Египет не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порождал такой красавицы.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Её называли «Совершенная»;  её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лицо  украшало храмы по всей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стране. </a:t>
            </a:r>
          </a:p>
          <a:p>
            <a:pPr algn="just">
              <a:buNone/>
            </a:pPr>
            <a:r>
              <a:rPr lang="ru-RU" sz="1800" b="1" i="1" dirty="0" err="1" smtClean="0">
                <a:latin typeface="Century" pitchFamily="18" charset="0"/>
              </a:rPr>
              <a:t>Нефертити</a:t>
            </a:r>
            <a:r>
              <a:rPr lang="ru-RU" sz="1800" b="1" i="1" dirty="0" smtClean="0">
                <a:latin typeface="Century" pitchFamily="18" charset="0"/>
              </a:rPr>
              <a:t> играла исключительно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важную роль в религиозной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жизни  Египта того времени,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сопровождая  супруга во время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жертвоприношений,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священнодействий и религиозных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празднеств. Она была живым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воплощением животворящей силы </a:t>
            </a:r>
          </a:p>
          <a:p>
            <a:pPr algn="just">
              <a:buNone/>
            </a:pPr>
            <a:r>
              <a:rPr lang="ru-RU" sz="1800" b="1" i="1" dirty="0" smtClean="0">
                <a:latin typeface="Century" pitchFamily="18" charset="0"/>
              </a:rPr>
              <a:t>солнца, дарующей жизнь. </a:t>
            </a:r>
          </a:p>
          <a:p>
            <a:endParaRPr lang="ru-RU" sz="2000" dirty="0"/>
          </a:p>
        </p:txBody>
      </p:sp>
      <p:pic>
        <p:nvPicPr>
          <p:cNvPr id="7" name="Picture 6" descr="0027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4126566" cy="5496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11.radikal.ru/i183/0907/3e/0df28bd3c2b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620688"/>
            <a:ext cx="6264696" cy="5904655"/>
          </a:xfrm>
        </p:spPr>
      </p:pic>
      <p:sp>
        <p:nvSpPr>
          <p:cNvPr id="6" name="Прямоугольник 5"/>
          <p:cNvSpPr/>
          <p:nvPr/>
        </p:nvSpPr>
        <p:spPr>
          <a:xfrm>
            <a:off x="1043608" y="1844824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" pitchFamily="18" charset="0"/>
              </a:rPr>
              <a:t>Красота мира начинается 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" pitchFamily="18" charset="0"/>
              </a:rPr>
              <a:t>красоты  души</a:t>
            </a:r>
            <a:endParaRPr lang="ru-RU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Есть ли в красоте какая-то польза?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Радует взгляд</a:t>
            </a:r>
          </a:p>
          <a:p>
            <a:r>
              <a:rPr lang="ru-RU" dirty="0"/>
              <a:t>Поднимает настроение</a:t>
            </a:r>
          </a:p>
          <a:p>
            <a:r>
              <a:rPr lang="ru-RU" dirty="0"/>
              <a:t>Раскрывает ценность природы, жизненных явлений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857628"/>
            <a:ext cx="4286280" cy="27575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123</TotalTime>
  <Words>352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GoldNight</vt:lpstr>
      <vt:lpstr>Классный час</vt:lpstr>
      <vt:lpstr>Что такое красота</vt:lpstr>
      <vt:lpstr>О великой силе красоты</vt:lpstr>
      <vt:lpstr>Слайд 4</vt:lpstr>
      <vt:lpstr>Эпоха палеолита</vt:lpstr>
      <vt:lpstr>Красавицы…</vt:lpstr>
      <vt:lpstr>Слайд 7</vt:lpstr>
      <vt:lpstr>Слайд 8</vt:lpstr>
      <vt:lpstr>Есть ли в красоте какая-то польза?</vt:lpstr>
      <vt:lpstr>Если разграничить искусство и обыденную жизнь, то можно сказать, что</vt:lpstr>
      <vt:lpstr>Искусство активно вторгается в нашу жизнь:</vt:lpstr>
      <vt:lpstr>Слайд 12</vt:lpstr>
      <vt:lpstr>Музыка</vt:lpstr>
      <vt:lpstr> Лёгкая музыка</vt:lpstr>
      <vt:lpstr>Прикладные функции музыки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Дмитрий Каленюк</dc:creator>
  <cp:lastModifiedBy>Пользователь</cp:lastModifiedBy>
  <cp:revision>19</cp:revision>
  <dcterms:created xsi:type="dcterms:W3CDTF">2014-12-01T09:13:26Z</dcterms:created>
  <dcterms:modified xsi:type="dcterms:W3CDTF">2019-01-10T06:32:53Z</dcterms:modified>
</cp:coreProperties>
</file>