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22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95A22-F72A-4F15-949D-56E21E04480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4AE2B-5606-4373-A139-ECFF26A779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25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97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565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6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199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86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168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97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29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1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4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31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B3100-742B-44E9-8EDD-80A6E868B08F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DA56-D215-4030-8D34-2C6BFFD846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09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healthecareers.com/binaries/content/gallery/healthecareers-us-en/article-features/november-2015/launch-pa-care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548580"/>
            <a:ext cx="864096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               </a:t>
            </a:r>
            <a:r>
              <a:rPr lang="ru-RU" sz="4800" b="1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Квест</a:t>
            </a:r>
            <a:r>
              <a:rPr lang="ru-RU" sz="48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-игра</a:t>
            </a:r>
            <a:r>
              <a:rPr lang="ru-RU" sz="48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         </a:t>
            </a:r>
          </a:p>
          <a:p>
            <a:r>
              <a:rPr lang="ru-RU" sz="4400" b="1" i="1" dirty="0">
                <a:solidFill>
                  <a:srgbClr val="C00000"/>
                </a:solidFill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</a:rPr>
              <a:t>«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Космические    </a:t>
            </a:r>
            <a:endParaRPr lang="ru-RU" sz="4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спасатели</a:t>
            </a:r>
            <a:r>
              <a:rPr lang="ru-RU" sz="4400" b="1" i="1" dirty="0" smtClean="0">
                <a:solidFill>
                  <a:srgbClr val="002060"/>
                </a:solidFill>
              </a:rPr>
              <a:t>» 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              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    </a:t>
            </a:r>
          </a:p>
          <a:p>
            <a:endParaRPr lang="ru-RU" sz="3600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sz="3600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36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endParaRPr lang="ru-RU" sz="2800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86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1541</TotalTime>
  <Words>13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Альбина Габидуллина</cp:lastModifiedBy>
  <cp:revision>99</cp:revision>
  <dcterms:created xsi:type="dcterms:W3CDTF">2017-11-08T08:04:09Z</dcterms:created>
  <dcterms:modified xsi:type="dcterms:W3CDTF">2019-01-10T20:30:48Z</dcterms:modified>
</cp:coreProperties>
</file>