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allpapers_407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1528" cy="6886146"/>
          </a:xfrm>
          <a:prstGeom prst="rect">
            <a:avLst/>
          </a:prstGeom>
        </p:spPr>
      </p:pic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2564904"/>
            <a:ext cx="3888432" cy="29125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196752"/>
            <a:ext cx="6264696" cy="15121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Magic </a:t>
            </a:r>
            <a:r>
              <a:rPr lang="en-US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english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692696"/>
            <a:ext cx="4829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B0F0"/>
                </a:solidFill>
              </a:rPr>
              <a:t>English Puzzles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banan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7541736" cy="2304256"/>
          </a:xfrm>
          <a:prstGeom prst="rect">
            <a:avLst/>
          </a:prstGeom>
        </p:spPr>
      </p:pic>
      <p:pic>
        <p:nvPicPr>
          <p:cNvPr id="5" name="Рисунок 4" descr="hello_html_m4e01d68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293096"/>
            <a:ext cx="4371975" cy="21621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300a2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4286250" cy="2381250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573016"/>
            <a:ext cx="4320479" cy="2397076"/>
          </a:xfrm>
          <a:prstGeom prst="rect">
            <a:avLst/>
          </a:prstGeom>
        </p:spPr>
      </p:pic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84560" y="692696"/>
            <a:ext cx="3519888" cy="23762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40152" y="2420888"/>
            <a:ext cx="1800200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rebus_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573016"/>
            <a:ext cx="3986574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32.jpg"/>
          <p:cNvPicPr>
            <a:picLocks noChangeAspect="1"/>
          </p:cNvPicPr>
          <p:nvPr/>
        </p:nvPicPr>
        <p:blipFill>
          <a:blip r:embed="rId2" cstate="print"/>
          <a:srcRect l="5493" t="7323" r="7006" b="12120"/>
          <a:stretch>
            <a:fillRect/>
          </a:stretch>
        </p:blipFill>
        <p:spPr>
          <a:xfrm>
            <a:off x="467544" y="404664"/>
            <a:ext cx="4032448" cy="2784309"/>
          </a:xfrm>
          <a:prstGeom prst="rect">
            <a:avLst/>
          </a:prstGeom>
        </p:spPr>
      </p:pic>
      <p:pic>
        <p:nvPicPr>
          <p:cNvPr id="3" name="Рисунок 2" descr="slide1-n.jpg"/>
          <p:cNvPicPr>
            <a:picLocks noChangeAspect="1"/>
          </p:cNvPicPr>
          <p:nvPr/>
        </p:nvPicPr>
        <p:blipFill>
          <a:blip r:embed="rId3" cstate="print"/>
          <a:srcRect t="16422"/>
          <a:stretch>
            <a:fillRect/>
          </a:stretch>
        </p:blipFill>
        <p:spPr>
          <a:xfrm>
            <a:off x="4644008" y="620688"/>
            <a:ext cx="4176464" cy="2617950"/>
          </a:xfrm>
          <a:prstGeom prst="rect">
            <a:avLst/>
          </a:prstGeom>
        </p:spPr>
      </p:pic>
      <p:pic>
        <p:nvPicPr>
          <p:cNvPr id="4" name="Рисунок 3" descr="rebus_2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573016"/>
            <a:ext cx="3888432" cy="2748009"/>
          </a:xfrm>
          <a:prstGeom prst="rect">
            <a:avLst/>
          </a:prstGeom>
        </p:spPr>
      </p:pic>
      <p:pic>
        <p:nvPicPr>
          <p:cNvPr id="5" name="Рисунок 4" descr="rebus_168.jpg"/>
          <p:cNvPicPr>
            <a:picLocks noChangeAspect="1"/>
          </p:cNvPicPr>
          <p:nvPr/>
        </p:nvPicPr>
        <p:blipFill>
          <a:blip r:embed="rId5" cstate="print"/>
          <a:srcRect t="2255" b="7527"/>
          <a:stretch>
            <a:fillRect/>
          </a:stretch>
        </p:blipFill>
        <p:spPr>
          <a:xfrm>
            <a:off x="1043608" y="3429000"/>
            <a:ext cx="3312368" cy="28803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232</TotalTime>
  <Words>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Джамиля</dc:creator>
  <cp:lastModifiedBy>Джамиля</cp:lastModifiedBy>
  <cp:revision>25</cp:revision>
  <dcterms:created xsi:type="dcterms:W3CDTF">2018-10-19T07:39:41Z</dcterms:created>
  <dcterms:modified xsi:type="dcterms:W3CDTF">2018-11-23T08:12:48Z</dcterms:modified>
</cp:coreProperties>
</file>