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94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s/slide102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79.xml" ContentType="application/vnd.openxmlformats-officedocument.presentationml.slide+xml"/>
  <Override PartName="/ppt/slides/slide99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slides/slide9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s/slide95.xml" ContentType="application/vnd.openxmlformats-officedocument.presentationml.slide+xml"/>
  <Override PartName="/ppt/slides/slide103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slides/slide93.xml" ContentType="application/vnd.openxmlformats-officedocument.presentationml.slide+xml"/>
  <Override PartName="/ppt/slides/slide101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Override PartName="/ppt/slides/slide9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  <Override PartName="/ppt/slides/slide89.xml" ContentType="application/vnd.openxmlformats-officedocument.presentationml.slide+xml"/>
  <Override PartName="/ppt/slides/slide98.xml" ContentType="application/vnd.openxmlformats-officedocument.presentationml.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ppt/slides/slide96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s/slide104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slides/slide100.xml" ContentType="application/vnd.openxmlformats-officedocument.presentationml.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6"/>
  </p:notesMasterIdLst>
  <p:sldIdLst>
    <p:sldId id="256" r:id="rId2"/>
    <p:sldId id="257" r:id="rId3"/>
    <p:sldId id="258" r:id="rId4"/>
    <p:sldId id="259" r:id="rId5"/>
    <p:sldId id="261" r:id="rId6"/>
    <p:sldId id="260" r:id="rId7"/>
    <p:sldId id="305" r:id="rId8"/>
    <p:sldId id="306" r:id="rId9"/>
    <p:sldId id="307" r:id="rId10"/>
    <p:sldId id="364" r:id="rId11"/>
    <p:sldId id="263" r:id="rId12"/>
    <p:sldId id="309" r:id="rId13"/>
    <p:sldId id="264" r:id="rId14"/>
    <p:sldId id="310" r:id="rId15"/>
    <p:sldId id="265" r:id="rId16"/>
    <p:sldId id="311" r:id="rId17"/>
    <p:sldId id="267" r:id="rId18"/>
    <p:sldId id="312" r:id="rId19"/>
    <p:sldId id="268" r:id="rId20"/>
    <p:sldId id="269" r:id="rId21"/>
    <p:sldId id="270" r:id="rId22"/>
    <p:sldId id="318" r:id="rId23"/>
    <p:sldId id="271" r:id="rId24"/>
    <p:sldId id="319" r:id="rId25"/>
    <p:sldId id="272" r:id="rId26"/>
    <p:sldId id="320" r:id="rId27"/>
    <p:sldId id="273" r:id="rId28"/>
    <p:sldId id="321" r:id="rId29"/>
    <p:sldId id="346" r:id="rId30"/>
    <p:sldId id="347" r:id="rId31"/>
    <p:sldId id="348" r:id="rId32"/>
    <p:sldId id="365" r:id="rId33"/>
    <p:sldId id="275" r:id="rId34"/>
    <p:sldId id="313" r:id="rId35"/>
    <p:sldId id="277" r:id="rId36"/>
    <p:sldId id="322" r:id="rId37"/>
    <p:sldId id="278" r:id="rId38"/>
    <p:sldId id="323" r:id="rId39"/>
    <p:sldId id="279" r:id="rId40"/>
    <p:sldId id="324" r:id="rId41"/>
    <p:sldId id="280" r:id="rId42"/>
    <p:sldId id="325" r:id="rId43"/>
    <p:sldId id="349" r:id="rId44"/>
    <p:sldId id="350" r:id="rId45"/>
    <p:sldId id="351" r:id="rId46"/>
    <p:sldId id="366" r:id="rId47"/>
    <p:sldId id="281" r:id="rId48"/>
    <p:sldId id="314" r:id="rId49"/>
    <p:sldId id="283" r:id="rId50"/>
    <p:sldId id="326" r:id="rId51"/>
    <p:sldId id="284" r:id="rId52"/>
    <p:sldId id="327" r:id="rId53"/>
    <p:sldId id="285" r:id="rId54"/>
    <p:sldId id="328" r:id="rId55"/>
    <p:sldId id="286" r:id="rId56"/>
    <p:sldId id="329" r:id="rId57"/>
    <p:sldId id="352" r:id="rId58"/>
    <p:sldId id="353" r:id="rId59"/>
    <p:sldId id="354" r:id="rId60"/>
    <p:sldId id="367" r:id="rId61"/>
    <p:sldId id="287" r:id="rId62"/>
    <p:sldId id="315" r:id="rId63"/>
    <p:sldId id="289" r:id="rId64"/>
    <p:sldId id="330" r:id="rId65"/>
    <p:sldId id="290" r:id="rId66"/>
    <p:sldId id="331" r:id="rId67"/>
    <p:sldId id="291" r:id="rId68"/>
    <p:sldId id="332" r:id="rId69"/>
    <p:sldId id="292" r:id="rId70"/>
    <p:sldId id="333" r:id="rId71"/>
    <p:sldId id="355" r:id="rId72"/>
    <p:sldId id="356" r:id="rId73"/>
    <p:sldId id="357" r:id="rId74"/>
    <p:sldId id="368" r:id="rId75"/>
    <p:sldId id="293" r:id="rId76"/>
    <p:sldId id="316" r:id="rId77"/>
    <p:sldId id="295" r:id="rId78"/>
    <p:sldId id="334" r:id="rId79"/>
    <p:sldId id="296" r:id="rId80"/>
    <p:sldId id="335" r:id="rId81"/>
    <p:sldId id="297" r:id="rId82"/>
    <p:sldId id="336" r:id="rId83"/>
    <p:sldId id="298" r:id="rId84"/>
    <p:sldId id="337" r:id="rId85"/>
    <p:sldId id="358" r:id="rId86"/>
    <p:sldId id="359" r:id="rId87"/>
    <p:sldId id="360" r:id="rId88"/>
    <p:sldId id="369" r:id="rId89"/>
    <p:sldId id="299" r:id="rId90"/>
    <p:sldId id="317" r:id="rId91"/>
    <p:sldId id="301" r:id="rId92"/>
    <p:sldId id="338" r:id="rId93"/>
    <p:sldId id="302" r:id="rId94"/>
    <p:sldId id="339" r:id="rId95"/>
    <p:sldId id="303" r:id="rId96"/>
    <p:sldId id="340" r:id="rId97"/>
    <p:sldId id="304" r:id="rId98"/>
    <p:sldId id="341" r:id="rId99"/>
    <p:sldId id="361" r:id="rId100"/>
    <p:sldId id="362" r:id="rId101"/>
    <p:sldId id="363" r:id="rId102"/>
    <p:sldId id="370" r:id="rId103"/>
    <p:sldId id="342" r:id="rId104"/>
    <p:sldId id="371" r:id="rId10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4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0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07" Type="http://schemas.openxmlformats.org/officeDocument/2006/relationships/presProps" Target="presProps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110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theme" Target="theme/theme1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163202-9D90-4D72-8EF8-CBDB32CE7718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C66367-1D42-4128-B093-7A660E7494E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C66367-1D42-4128-B093-7A660E7494E5}" type="slidenum">
              <a:rPr lang="ru-RU" smtClean="0"/>
              <a:pPr/>
              <a:t>43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9659D-1EBB-4B32-9774-4620FD81CF07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24D021-5225-495E-BDE5-C079066C18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9659D-1EBB-4B32-9774-4620FD81CF07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24D021-5225-495E-BDE5-C079066C18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9659D-1EBB-4B32-9774-4620FD81CF07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24D021-5225-495E-BDE5-C079066C18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9659D-1EBB-4B32-9774-4620FD81CF07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24D021-5225-495E-BDE5-C079066C18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9659D-1EBB-4B32-9774-4620FD81CF07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24D021-5225-495E-BDE5-C079066C18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9659D-1EBB-4B32-9774-4620FD81CF07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24D021-5225-495E-BDE5-C079066C18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9659D-1EBB-4B32-9774-4620FD81CF07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24D021-5225-495E-BDE5-C079066C18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9659D-1EBB-4B32-9774-4620FD81CF07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24D021-5225-495E-BDE5-C079066C18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9659D-1EBB-4B32-9774-4620FD81CF07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24D021-5225-495E-BDE5-C079066C18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9659D-1EBB-4B32-9774-4620FD81CF07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24D021-5225-495E-BDE5-C079066C18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9659D-1EBB-4B32-9774-4620FD81CF07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24D021-5225-495E-BDE5-C079066C18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79659D-1EBB-4B32-9774-4620FD81CF07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24D021-5225-495E-BDE5-C079066C18D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D:\&#1082;&#1086;&#1085;&#1082;&#1091;&#1088;&#1089;%20&#1055;&#1077;&#1076;&#1072;&#1075;&#1086;&#1075;%20&#1075;&#1086;&#1076;&#1072;\3%20&#1101;&#1090;&#1072;&#1087;\&#1084;&#1072;&#1089;&#1090;&#1077;&#1088;%20&#1082;&#1083;&#1072;&#1089;&#1089;\&#1085;&#1072;&#1095;&#1072;&#1083;&#1086;%20&#1080;&#1075;&#1088;&#1099;.mp3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slide" Target="slide17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3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82;&#1086;&#1085;&#1082;&#1091;&#1088;&#1089;%20&#1055;&#1077;&#1076;&#1072;&#1075;&#1086;&#1075;%20&#1075;&#1086;&#1076;&#1072;\3%20&#1101;&#1090;&#1072;&#1087;\&#1084;&#1072;&#1089;&#1090;&#1077;&#1088;%20&#1082;&#1083;&#1072;&#1089;&#1089;\&#1087;&#1086;&#1076;&#1089;&#1082;&#1072;&#1079;&#1082;&#1072;.mp3" TargetMode="External"/><Relationship Id="rId5" Type="http://schemas.openxmlformats.org/officeDocument/2006/relationships/slide" Target="slide90.xml"/><Relationship Id="rId4" Type="http://schemas.openxmlformats.org/officeDocument/2006/relationships/image" Target="../media/image8.png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slide" Target="slide93.xml"/><Relationship Id="rId2" Type="http://schemas.openxmlformats.org/officeDocument/2006/relationships/slide" Target="slide97.xml"/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D:\&#1082;&#1086;&#1085;&#1082;&#1091;&#1088;&#1089;%20&#1055;&#1077;&#1076;&#1072;&#1075;&#1086;&#1075;%20&#1075;&#1086;&#1076;&#1072;\3%20&#1101;&#1090;&#1072;&#1087;\&#1084;&#1072;&#1089;&#1090;&#1077;&#1088;%20&#1082;&#1083;&#1072;&#1089;&#1089;\&#1085;&#1072;&#1095;&#1072;&#1083;&#1086;%20&#1080;&#1075;&#1088;&#1099;.mp3" TargetMode="External"/><Relationship Id="rId5" Type="http://schemas.openxmlformats.org/officeDocument/2006/relationships/image" Target="../media/image11.gif"/><Relationship Id="rId4" Type="http://schemas.openxmlformats.org/officeDocument/2006/relationships/image" Target="../media/image2.png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D:\&#1082;&#1086;&#1085;&#1082;&#1091;&#1088;&#1089;%20&#1055;&#1077;&#1076;&#1072;&#1075;&#1086;&#1075;%20&#1075;&#1086;&#1076;&#1072;\3%20&#1101;&#1090;&#1072;&#1087;\&#1084;&#1072;&#1089;&#1090;&#1077;&#1088;%20&#1082;&#1083;&#1072;&#1089;&#1089;\&#1085;&#1072;&#1095;&#1072;&#1083;&#1086;%20&#1080;&#1075;&#1088;&#1099;.mp3" TargetMode="External"/><Relationship Id="rId5" Type="http://schemas.openxmlformats.org/officeDocument/2006/relationships/image" Target="../media/image12.gif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82;&#1086;&#1085;&#1082;&#1091;&#1088;&#1089;%20&#1055;&#1077;&#1076;&#1072;&#1075;&#1086;&#1075;%20&#1075;&#1086;&#1076;&#1072;\3%20&#1101;&#1090;&#1072;&#1087;\&#1084;&#1072;&#1089;&#1090;&#1077;&#1088;%20&#1082;&#1083;&#1072;&#1089;&#1089;\&#1085;&#1077;&#1087;&#1088;&#1072;&#1074;&#1080;&#1083;&#1100;&#1085;&#1099;&#1081;%20&#1086;&#1090;&#1074;&#1077;&#1090;.mp3" TargetMode="External"/><Relationship Id="rId6" Type="http://schemas.openxmlformats.org/officeDocument/2006/relationships/slide" Target="slide104.xml"/><Relationship Id="rId5" Type="http://schemas.openxmlformats.org/officeDocument/2006/relationships/image" Target="../media/image8.png"/><Relationship Id="rId4" Type="http://schemas.openxmlformats.org/officeDocument/2006/relationships/slide" Target="slide1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82;&#1086;&#1085;&#1082;&#1091;&#1088;&#1089;%20&#1055;&#1077;&#1076;&#1072;&#1075;&#1086;&#1075;%20&#1075;&#1086;&#1076;&#1072;\3%20&#1101;&#1090;&#1072;&#1087;\&#1084;&#1072;&#1089;&#1090;&#1077;&#1088;%20&#1082;&#1083;&#1072;&#1089;&#1089;\&#1085;&#1077;&#1087;&#1088;&#1072;&#1074;&#1080;&#1083;&#1100;&#1085;&#1099;&#1081;%20&#1086;&#1090;&#1074;&#1077;&#1090;.mp3" TargetMode="External"/><Relationship Id="rId5" Type="http://schemas.openxmlformats.org/officeDocument/2006/relationships/slide" Target="slide104.xml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82;&#1086;&#1085;&#1082;&#1091;&#1088;&#1089;%20&#1055;&#1077;&#1076;&#1072;&#1075;&#1086;&#1075;%20&#1075;&#1086;&#1076;&#1072;\3%20&#1101;&#1090;&#1072;&#1087;\&#1084;&#1072;&#1089;&#1090;&#1077;&#1088;%20&#1082;&#1083;&#1072;&#1089;&#1089;\&#1085;&#1077;&#1087;&#1088;&#1072;&#1074;&#1080;&#1083;&#1100;&#1085;&#1099;&#1081;%20&#1086;&#1090;&#1074;&#1077;&#1090;.mp3" TargetMode="External"/><Relationship Id="rId5" Type="http://schemas.openxmlformats.org/officeDocument/2006/relationships/slide" Target="slide104.xml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82;&#1086;&#1085;&#1082;&#1091;&#1088;&#1089;%20&#1055;&#1077;&#1076;&#1072;&#1075;&#1086;&#1075;%20&#1075;&#1086;&#1076;&#1072;\3%20&#1101;&#1090;&#1072;&#1087;\&#1084;&#1072;&#1089;&#1090;&#1077;&#1088;%20&#1082;&#1083;&#1072;&#1089;&#1089;\&#1087;&#1088;&#1072;&#1074;&#1080;&#1083;&#1100;&#1085;&#1099;&#1081;%20&#1086;&#1090;&#1074;&#1077;&#1090;.mp3" TargetMode="Externa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slide" Target="slide29.xml"/><Relationship Id="rId3" Type="http://schemas.openxmlformats.org/officeDocument/2006/relationships/slide" Target="slide27.xml"/><Relationship Id="rId7" Type="http://schemas.openxmlformats.org/officeDocument/2006/relationships/image" Target="../media/image6.png"/><Relationship Id="rId2" Type="http://schemas.openxmlformats.org/officeDocument/2006/relationships/slide" Target="slide2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30.xml"/><Relationship Id="rId5" Type="http://schemas.openxmlformats.org/officeDocument/2006/relationships/slide" Target="slide23.xml"/><Relationship Id="rId10" Type="http://schemas.openxmlformats.org/officeDocument/2006/relationships/slide" Target="slide31.xml"/><Relationship Id="rId4" Type="http://schemas.openxmlformats.org/officeDocument/2006/relationships/slide" Target="slide21.xml"/><Relationship Id="rId9" Type="http://schemas.openxmlformats.org/officeDocument/2006/relationships/image" Target="../media/image7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82;&#1086;&#1085;&#1082;&#1091;&#1088;&#1089;%20&#1055;&#1077;&#1076;&#1072;&#1075;&#1086;&#1075;%20&#1075;&#1086;&#1076;&#1072;\3%20&#1101;&#1090;&#1072;&#1087;\&#1084;&#1072;&#1089;&#1090;&#1077;&#1088;%20&#1082;&#1083;&#1072;&#1089;&#1089;\&#1085;&#1077;&#1087;&#1088;&#1072;&#1074;&#1080;&#1083;&#1100;&#1085;&#1099;&#1081;%20&#1086;&#1090;&#1074;&#1077;&#1090;.mp3" TargetMode="External"/><Relationship Id="rId5" Type="http://schemas.openxmlformats.org/officeDocument/2006/relationships/slide" Target="slide104.xml"/><Relationship Id="rId4" Type="http://schemas.openxmlformats.org/officeDocument/2006/relationships/slide" Target="slide2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82;&#1086;&#1085;&#1082;&#1091;&#1088;&#1089;%20&#1055;&#1077;&#1076;&#1072;&#1075;&#1086;&#1075;%20&#1075;&#1086;&#1076;&#1072;\3%20&#1101;&#1090;&#1072;&#1087;\&#1084;&#1072;&#1089;&#1090;&#1077;&#1088;%20&#1082;&#1083;&#1072;&#1089;&#1089;\&#1085;&#1077;&#1087;&#1088;&#1072;&#1074;&#1080;&#1083;&#1100;&#1085;&#1099;&#1081;%20&#1086;&#1090;&#1074;&#1077;&#1090;.mp3" TargetMode="External"/><Relationship Id="rId6" Type="http://schemas.openxmlformats.org/officeDocument/2006/relationships/slide" Target="slide104.xml"/><Relationship Id="rId5" Type="http://schemas.openxmlformats.org/officeDocument/2006/relationships/slide" Target="slide20.xml"/><Relationship Id="rId4" Type="http://schemas.openxmlformats.org/officeDocument/2006/relationships/slide" Target="slide3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82;&#1086;&#1085;&#1082;&#1091;&#1088;&#1089;%20&#1055;&#1077;&#1076;&#1072;&#1075;&#1086;&#1075;%20&#1075;&#1086;&#1076;&#1072;\3%20&#1101;&#1090;&#1072;&#1087;\&#1084;&#1072;&#1089;&#1090;&#1077;&#1088;%20&#1082;&#1083;&#1072;&#1089;&#1089;\&#1085;&#1077;&#1087;&#1088;&#1072;&#1074;&#1080;&#1083;&#1100;&#1085;&#1099;&#1081;%20&#1086;&#1090;&#1074;&#1077;&#1090;.mp3" TargetMode="External"/><Relationship Id="rId5" Type="http://schemas.openxmlformats.org/officeDocument/2006/relationships/slide" Target="slide104.xml"/><Relationship Id="rId4" Type="http://schemas.openxmlformats.org/officeDocument/2006/relationships/slide" Target="slide20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82;&#1086;&#1085;&#1082;&#1091;&#1088;&#1089;%20&#1055;&#1077;&#1076;&#1072;&#1075;&#1086;&#1075;%20&#1075;&#1086;&#1076;&#1072;\3%20&#1101;&#1090;&#1072;&#1087;\&#1084;&#1072;&#1089;&#1090;&#1077;&#1088;%20&#1082;&#1083;&#1072;&#1089;&#1089;\&#1087;&#1088;&#1072;&#1074;&#1080;&#1083;&#1100;&#1085;&#1099;&#1081;%20&#1086;&#1090;&#1074;&#1077;&#1090;.mp3" TargetMode="External"/><Relationship Id="rId4" Type="http://schemas.openxmlformats.org/officeDocument/2006/relationships/slide" Target="slide3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82;&#1086;&#1085;&#1082;&#1091;&#1088;&#1089;%20&#1055;&#1077;&#1076;&#1072;&#1075;&#1086;&#1075;%20&#1075;&#1086;&#1076;&#1072;\3%20&#1101;&#1090;&#1072;&#1087;\&#1084;&#1072;&#1089;&#1090;&#1077;&#1088;%20&#1082;&#1083;&#1072;&#1089;&#1089;\&#1087;&#1086;&#1076;&#1089;&#1082;&#1072;&#1079;&#1082;&#1072;.mp3" TargetMode="External"/><Relationship Id="rId5" Type="http://schemas.openxmlformats.org/officeDocument/2006/relationships/slide" Target="slide20.xml"/><Relationship Id="rId4" Type="http://schemas.openxmlformats.org/officeDocument/2006/relationships/image" Target="../media/image8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23.xml"/><Relationship Id="rId2" Type="http://schemas.openxmlformats.org/officeDocument/2006/relationships/slide" Target="slide27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slide" Target="slide43.xml"/><Relationship Id="rId3" Type="http://schemas.openxmlformats.org/officeDocument/2006/relationships/slide" Target="slide35.xml"/><Relationship Id="rId7" Type="http://schemas.openxmlformats.org/officeDocument/2006/relationships/image" Target="../media/image6.png"/><Relationship Id="rId2" Type="http://schemas.openxmlformats.org/officeDocument/2006/relationships/slide" Target="slide39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4.xml"/><Relationship Id="rId5" Type="http://schemas.openxmlformats.org/officeDocument/2006/relationships/slide" Target="slide41.xml"/><Relationship Id="rId10" Type="http://schemas.openxmlformats.org/officeDocument/2006/relationships/slide" Target="slide45.xml"/><Relationship Id="rId4" Type="http://schemas.openxmlformats.org/officeDocument/2006/relationships/slide" Target="slide37.xml"/><Relationship Id="rId9" Type="http://schemas.openxmlformats.org/officeDocument/2006/relationships/image" Target="../media/image7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82;&#1086;&#1085;&#1082;&#1091;&#1088;&#1089;%20&#1055;&#1077;&#1076;&#1072;&#1075;&#1086;&#1075;%20&#1075;&#1086;&#1076;&#1072;\3%20&#1101;&#1090;&#1072;&#1087;\&#1084;&#1072;&#1089;&#1090;&#1077;&#1088;%20&#1082;&#1083;&#1072;&#1089;&#1089;\&#1085;&#1077;&#1087;&#1088;&#1072;&#1074;&#1080;&#1083;&#1100;&#1085;&#1099;&#1081;%20&#1086;&#1090;&#1074;&#1077;&#1090;.mp3" TargetMode="External"/><Relationship Id="rId5" Type="http://schemas.openxmlformats.org/officeDocument/2006/relationships/slide" Target="slide104.xml"/><Relationship Id="rId4" Type="http://schemas.openxmlformats.org/officeDocument/2006/relationships/slide" Target="slide3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82;&#1086;&#1085;&#1082;&#1091;&#1088;&#1089;%20&#1055;&#1077;&#1076;&#1072;&#1075;&#1086;&#1075;%20&#1075;&#1086;&#1076;&#1072;\3%20&#1101;&#1090;&#1072;&#1087;\&#1084;&#1072;&#1089;&#1090;&#1077;&#1088;%20&#1082;&#1083;&#1072;&#1089;&#1089;\&#1085;&#1077;&#1087;&#1088;&#1072;&#1074;&#1080;&#1083;&#1100;&#1085;&#1099;&#1081;%20&#1086;&#1090;&#1074;&#1077;&#1090;.mp3" TargetMode="External"/><Relationship Id="rId5" Type="http://schemas.openxmlformats.org/officeDocument/2006/relationships/slide" Target="slide104.xml"/><Relationship Id="rId4" Type="http://schemas.openxmlformats.org/officeDocument/2006/relationships/slide" Target="slide3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82;&#1086;&#1085;&#1082;&#1091;&#1088;&#1089;%20&#1055;&#1077;&#1076;&#1072;&#1075;&#1086;&#1075;%20&#1075;&#1086;&#1076;&#1072;\3%20&#1101;&#1090;&#1072;&#1087;\&#1084;&#1072;&#1089;&#1090;&#1077;&#1088;%20&#1082;&#1083;&#1072;&#1089;&#1089;\&#1085;&#1077;&#1087;&#1088;&#1072;&#1074;&#1080;&#1083;&#1100;&#1085;&#1099;&#1081;%20&#1086;&#1090;&#1074;&#1077;&#1090;.mp3" TargetMode="External"/><Relationship Id="rId6" Type="http://schemas.openxmlformats.org/officeDocument/2006/relationships/slide" Target="slide104.xml"/><Relationship Id="rId5" Type="http://schemas.openxmlformats.org/officeDocument/2006/relationships/slide" Target="slide47.xml"/><Relationship Id="rId4" Type="http://schemas.openxmlformats.org/officeDocument/2006/relationships/slide" Target="slide3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82;&#1086;&#1085;&#1082;&#1091;&#1088;&#1089;%20&#1055;&#1077;&#1076;&#1072;&#1075;&#1086;&#1075;%20&#1075;&#1086;&#1076;&#1072;\3%20&#1101;&#1090;&#1072;&#1087;\&#1084;&#1072;&#1089;&#1090;&#1077;&#1088;%20&#1082;&#1083;&#1072;&#1089;&#1089;\&#1087;&#1088;&#1072;&#1074;&#1080;&#1083;&#1100;&#1085;&#1099;&#1081;%20&#1086;&#1090;&#1074;&#1077;&#1090;.mp3" TargetMode="External"/><Relationship Id="rId4" Type="http://schemas.openxmlformats.org/officeDocument/2006/relationships/slide" Target="slide4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slide" Target="slide3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82;&#1086;&#1085;&#1082;&#1091;&#1088;&#1089;%20&#1055;&#1077;&#1076;&#1072;&#1075;&#1086;&#1075;%20&#1075;&#1086;&#1076;&#1072;\3%20&#1101;&#1090;&#1072;&#1087;\&#1084;&#1072;&#1089;&#1090;&#1077;&#1088;%20&#1082;&#1083;&#1072;&#1089;&#1089;\&#1087;&#1086;&#1076;&#1089;&#1082;&#1072;&#1079;&#1082;&#1072;.mp3" TargetMode="External"/><Relationship Id="rId5" Type="http://schemas.openxmlformats.org/officeDocument/2006/relationships/slide" Target="slide34.xml"/><Relationship Id="rId4" Type="http://schemas.openxmlformats.org/officeDocument/2006/relationships/image" Target="../media/image8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" Target="slide35.xml"/><Relationship Id="rId2" Type="http://schemas.openxmlformats.org/officeDocument/2006/relationships/slide" Target="slide39.xml"/><Relationship Id="rId1" Type="http://schemas.openxmlformats.org/officeDocument/2006/relationships/slideLayout" Target="../slideLayouts/slideLayout2.xml"/><Relationship Id="rId4" Type="http://schemas.openxmlformats.org/officeDocument/2006/relationships/slide" Target="slide4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slide" Target="slide57.xml"/><Relationship Id="rId3" Type="http://schemas.openxmlformats.org/officeDocument/2006/relationships/slide" Target="slide49.xml"/><Relationship Id="rId7" Type="http://schemas.openxmlformats.org/officeDocument/2006/relationships/image" Target="../media/image6.png"/><Relationship Id="rId2" Type="http://schemas.openxmlformats.org/officeDocument/2006/relationships/slide" Target="slide5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58.xml"/><Relationship Id="rId5" Type="http://schemas.openxmlformats.org/officeDocument/2006/relationships/slide" Target="slide53.xml"/><Relationship Id="rId10" Type="http://schemas.openxmlformats.org/officeDocument/2006/relationships/slide" Target="slide59.xml"/><Relationship Id="rId4" Type="http://schemas.openxmlformats.org/officeDocument/2006/relationships/slide" Target="slide55.xml"/><Relationship Id="rId9" Type="http://schemas.openxmlformats.org/officeDocument/2006/relationships/image" Target="../media/image7.png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82;&#1086;&#1085;&#1082;&#1091;&#1088;&#1089;%20&#1055;&#1077;&#1076;&#1072;&#1075;&#1086;&#1075;%20&#1075;&#1086;&#1076;&#1072;\3%20&#1101;&#1090;&#1072;&#1087;\&#1084;&#1072;&#1089;&#1090;&#1077;&#1088;%20&#1082;&#1083;&#1072;&#1089;&#1089;\&#1085;&#1077;&#1087;&#1088;&#1072;&#1074;&#1080;&#1083;&#1100;&#1085;&#1099;&#1081;%20&#1086;&#1090;&#1074;&#1077;&#1090;.mp3" TargetMode="External"/><Relationship Id="rId5" Type="http://schemas.openxmlformats.org/officeDocument/2006/relationships/slide" Target="slide104.xml"/><Relationship Id="rId4" Type="http://schemas.openxmlformats.org/officeDocument/2006/relationships/slide" Target="slide48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82;&#1086;&#1085;&#1082;&#1091;&#1088;&#1089;%20&#1055;&#1077;&#1076;&#1072;&#1075;&#1086;&#1075;%20&#1075;&#1086;&#1076;&#1072;\3%20&#1101;&#1090;&#1072;&#1087;\&#1084;&#1072;&#1089;&#1090;&#1077;&#1088;%20&#1082;&#1083;&#1072;&#1089;&#1089;\&#1085;&#1077;&#1087;&#1088;&#1072;&#1074;&#1080;&#1083;&#1100;&#1085;&#1099;&#1081;%20&#1086;&#1090;&#1074;&#1077;&#1090;.mp3" TargetMode="External"/><Relationship Id="rId6" Type="http://schemas.openxmlformats.org/officeDocument/2006/relationships/slide" Target="slide104.xml"/><Relationship Id="rId5" Type="http://schemas.openxmlformats.org/officeDocument/2006/relationships/slide" Target="slide48.xml"/><Relationship Id="rId4" Type="http://schemas.openxmlformats.org/officeDocument/2006/relationships/slide" Target="slide61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82;&#1086;&#1085;&#1082;&#1091;&#1088;&#1089;%20&#1055;&#1077;&#1076;&#1072;&#1075;&#1086;&#1075;%20&#1075;&#1086;&#1076;&#1072;\3%20&#1101;&#1090;&#1072;&#1087;\&#1084;&#1072;&#1089;&#1090;&#1077;&#1088;%20&#1082;&#1083;&#1072;&#1089;&#1089;\&#1085;&#1077;&#1087;&#1088;&#1072;&#1074;&#1080;&#1083;&#1100;&#1085;&#1099;&#1081;%20&#1086;&#1090;&#1074;&#1077;&#1090;.mp3" TargetMode="External"/><Relationship Id="rId5" Type="http://schemas.openxmlformats.org/officeDocument/2006/relationships/slide" Target="slide104.xml"/><Relationship Id="rId4" Type="http://schemas.openxmlformats.org/officeDocument/2006/relationships/slide" Target="slide48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82;&#1086;&#1085;&#1082;&#1091;&#1088;&#1089;%20&#1055;&#1077;&#1076;&#1072;&#1075;&#1086;&#1075;%20&#1075;&#1086;&#1076;&#1072;\3%20&#1101;&#1090;&#1072;&#1087;\&#1084;&#1072;&#1089;&#1090;&#1077;&#1088;%20&#1082;&#1083;&#1072;&#1089;&#1089;\&#1087;&#1088;&#1072;&#1074;&#1080;&#1083;&#1100;&#1085;&#1099;&#1081;%20&#1086;&#1090;&#1074;&#1077;&#1090;.mp3" TargetMode="External"/><Relationship Id="rId5" Type="http://schemas.openxmlformats.org/officeDocument/2006/relationships/slide" Target="slide104.xml"/><Relationship Id="rId4" Type="http://schemas.openxmlformats.org/officeDocument/2006/relationships/slide" Target="slide61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slide" Target="slide48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82;&#1086;&#1085;&#1082;&#1091;&#1088;&#1089;%20&#1055;&#1077;&#1076;&#1072;&#1075;&#1086;&#1075;%20&#1075;&#1086;&#1076;&#1072;\3%20&#1101;&#1090;&#1072;&#1087;\&#1084;&#1072;&#1089;&#1090;&#1077;&#1088;%20&#1082;&#1083;&#1072;&#1089;&#1089;\&#1087;&#1086;&#1076;&#1089;&#1082;&#1072;&#1079;&#1082;&#1072;.mp3" TargetMode="External"/><Relationship Id="rId5" Type="http://schemas.openxmlformats.org/officeDocument/2006/relationships/slide" Target="slide48.xml"/><Relationship Id="rId4" Type="http://schemas.openxmlformats.org/officeDocument/2006/relationships/image" Target="../media/image8.png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slide" Target="slide11.xml"/><Relationship Id="rId7" Type="http://schemas.openxmlformats.org/officeDocument/2006/relationships/image" Target="../media/image6.png"/><Relationship Id="rId2" Type="http://schemas.openxmlformats.org/officeDocument/2006/relationships/slide" Target="slide17.xml"/><Relationship Id="rId1" Type="http://schemas.openxmlformats.org/officeDocument/2006/relationships/slideLayout" Target="../slideLayouts/slideLayout2.xml"/><Relationship Id="rId6" Type="http://schemas.openxmlformats.org/officeDocument/2006/relationships/slide" Target="slide8.xml"/><Relationship Id="rId5" Type="http://schemas.openxmlformats.org/officeDocument/2006/relationships/slide" Target="slide15.xml"/><Relationship Id="rId10" Type="http://schemas.openxmlformats.org/officeDocument/2006/relationships/slide" Target="slide9.xml"/><Relationship Id="rId4" Type="http://schemas.openxmlformats.org/officeDocument/2006/relationships/slide" Target="slide13.xml"/><Relationship Id="rId9" Type="http://schemas.openxmlformats.org/officeDocument/2006/relationships/image" Target="../media/image7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slide" Target="slide55.xml"/><Relationship Id="rId2" Type="http://schemas.openxmlformats.org/officeDocument/2006/relationships/slide" Target="slide51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8" Type="http://schemas.openxmlformats.org/officeDocument/2006/relationships/slide" Target="slide71.xml"/><Relationship Id="rId3" Type="http://schemas.openxmlformats.org/officeDocument/2006/relationships/slide" Target="slide63.xml"/><Relationship Id="rId7" Type="http://schemas.openxmlformats.org/officeDocument/2006/relationships/image" Target="../media/image6.png"/><Relationship Id="rId2" Type="http://schemas.openxmlformats.org/officeDocument/2006/relationships/slide" Target="slide67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2.xml"/><Relationship Id="rId5" Type="http://schemas.openxmlformats.org/officeDocument/2006/relationships/slide" Target="slide65.xml"/><Relationship Id="rId10" Type="http://schemas.openxmlformats.org/officeDocument/2006/relationships/slide" Target="slide73.xml"/><Relationship Id="rId4" Type="http://schemas.openxmlformats.org/officeDocument/2006/relationships/slide" Target="slide69.xml"/><Relationship Id="rId9" Type="http://schemas.openxmlformats.org/officeDocument/2006/relationships/image" Target="../media/image7.png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82;&#1086;&#1085;&#1082;&#1091;&#1088;&#1089;%20&#1055;&#1077;&#1076;&#1072;&#1075;&#1086;&#1075;%20&#1075;&#1086;&#1076;&#1072;\3%20&#1101;&#1090;&#1072;&#1087;\&#1084;&#1072;&#1089;&#1090;&#1077;&#1088;%20&#1082;&#1083;&#1072;&#1089;&#1089;\&#1085;&#1077;&#1087;&#1088;&#1072;&#1074;&#1080;&#1083;&#1100;&#1085;&#1099;&#1081;%20&#1086;&#1090;&#1074;&#1077;&#1090;.mp3" TargetMode="External"/><Relationship Id="rId5" Type="http://schemas.openxmlformats.org/officeDocument/2006/relationships/slide" Target="slide104.xml"/><Relationship Id="rId4" Type="http://schemas.openxmlformats.org/officeDocument/2006/relationships/slide" Target="slide6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82;&#1086;&#1085;&#1082;&#1091;&#1088;&#1089;%20&#1055;&#1077;&#1076;&#1072;&#1075;&#1086;&#1075;%20&#1075;&#1086;&#1076;&#1072;\3%20&#1101;&#1090;&#1072;&#1087;\&#1084;&#1072;&#1089;&#1090;&#1077;&#1088;%20&#1082;&#1083;&#1072;&#1089;&#1089;\&#1085;&#1077;&#1087;&#1088;&#1072;&#1074;&#1080;&#1083;&#1100;&#1085;&#1099;&#1081;%20&#1086;&#1090;&#1074;&#1077;&#1090;.mp3" TargetMode="External"/><Relationship Id="rId4" Type="http://schemas.openxmlformats.org/officeDocument/2006/relationships/slide" Target="slide6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82;&#1086;&#1085;&#1082;&#1091;&#1088;&#1089;%20&#1055;&#1077;&#1076;&#1072;&#1075;&#1086;&#1075;%20&#1075;&#1086;&#1076;&#1072;\3%20&#1101;&#1090;&#1072;&#1087;\&#1084;&#1072;&#1089;&#1090;&#1077;&#1088;%20&#1082;&#1083;&#1072;&#1089;&#1089;\&#1085;&#1077;&#1087;&#1088;&#1072;&#1074;&#1080;&#1083;&#1100;&#1085;&#1099;&#1081;%20&#1086;&#1090;&#1074;&#1077;&#1090;.mp3" TargetMode="External"/><Relationship Id="rId6" Type="http://schemas.openxmlformats.org/officeDocument/2006/relationships/slide" Target="slide104.xml"/><Relationship Id="rId5" Type="http://schemas.openxmlformats.org/officeDocument/2006/relationships/slide" Target="slide75.xml"/><Relationship Id="rId4" Type="http://schemas.openxmlformats.org/officeDocument/2006/relationships/slide" Target="slide6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82;&#1086;&#1085;&#1082;&#1091;&#1088;&#1089;%20&#1055;&#1077;&#1076;&#1072;&#1075;&#1086;&#1075;%20&#1075;&#1086;&#1076;&#1072;\3%20&#1101;&#1090;&#1072;&#1087;\&#1084;&#1072;&#1089;&#1090;&#1077;&#1088;%20&#1082;&#1083;&#1072;&#1089;&#1089;\&#1087;&#1088;&#1072;&#1074;&#1080;&#1083;&#1100;&#1085;&#1099;&#1081;%20&#1086;&#1090;&#1074;&#1077;&#1090;.mp3" TargetMode="External"/><Relationship Id="rId5" Type="http://schemas.openxmlformats.org/officeDocument/2006/relationships/slide" Target="slide104.xml"/><Relationship Id="rId4" Type="http://schemas.openxmlformats.org/officeDocument/2006/relationships/slide" Target="slide75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slide" Target="slide6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82;&#1086;&#1085;&#1082;&#1091;&#1088;&#1089;%20&#1055;&#1077;&#1076;&#1072;&#1075;&#1086;&#1075;%20&#1075;&#1086;&#1076;&#1072;\3%20&#1101;&#1090;&#1072;&#1087;\&#1084;&#1072;&#1089;&#1090;&#1077;&#1088;%20&#1082;&#1083;&#1072;&#1089;&#1089;\&#1087;&#1086;&#1076;&#1089;&#1082;&#1072;&#1079;&#1082;&#1072;.mp3" TargetMode="External"/><Relationship Id="rId5" Type="http://schemas.openxmlformats.org/officeDocument/2006/relationships/slide" Target="slide62.xml"/><Relationship Id="rId4" Type="http://schemas.openxmlformats.org/officeDocument/2006/relationships/image" Target="../media/image8.png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slide" Target="slide69.xml"/><Relationship Id="rId2" Type="http://schemas.openxmlformats.org/officeDocument/2006/relationships/slide" Target="slide67.xml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8" Type="http://schemas.openxmlformats.org/officeDocument/2006/relationships/slide" Target="slide85.xml"/><Relationship Id="rId3" Type="http://schemas.openxmlformats.org/officeDocument/2006/relationships/slide" Target="slide83.xml"/><Relationship Id="rId7" Type="http://schemas.openxmlformats.org/officeDocument/2006/relationships/image" Target="../media/image6.png"/><Relationship Id="rId2" Type="http://schemas.openxmlformats.org/officeDocument/2006/relationships/slide" Target="slide8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86.xml"/><Relationship Id="rId5" Type="http://schemas.openxmlformats.org/officeDocument/2006/relationships/slide" Target="slide77.xml"/><Relationship Id="rId10" Type="http://schemas.openxmlformats.org/officeDocument/2006/relationships/slide" Target="slide87.xml"/><Relationship Id="rId4" Type="http://schemas.openxmlformats.org/officeDocument/2006/relationships/slide" Target="slide79.xml"/><Relationship Id="rId9" Type="http://schemas.openxmlformats.org/officeDocument/2006/relationships/image" Target="../media/image7.png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82;&#1086;&#1085;&#1082;&#1091;&#1088;&#1089;%20&#1055;&#1077;&#1076;&#1072;&#1075;&#1086;&#1075;%20&#1075;&#1086;&#1076;&#1072;\3%20&#1101;&#1090;&#1072;&#1087;\&#1084;&#1072;&#1089;&#1090;&#1077;&#1088;%20&#1082;&#1083;&#1072;&#1089;&#1089;\&#1085;&#1077;&#1087;&#1088;&#1072;&#1074;&#1080;&#1083;&#1100;&#1085;&#1099;&#1081;%20&#1086;&#1090;&#1074;&#1077;&#1090;.mp3" TargetMode="External"/><Relationship Id="rId5" Type="http://schemas.openxmlformats.org/officeDocument/2006/relationships/slide" Target="slide104.xml"/><Relationship Id="rId4" Type="http://schemas.openxmlformats.org/officeDocument/2006/relationships/slide" Target="slide76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82;&#1086;&#1085;&#1082;&#1091;&#1088;&#1089;%20&#1055;&#1077;&#1076;&#1072;&#1075;&#1086;&#1075;%20&#1075;&#1086;&#1076;&#1072;\3%20&#1101;&#1090;&#1072;&#1087;\&#1084;&#1072;&#1089;&#1090;&#1077;&#1088;%20&#1082;&#1083;&#1072;&#1089;&#1089;\&#1087;&#1086;&#1076;&#1089;&#1082;&#1072;&#1079;&#1082;&#1072;.mp3" TargetMode="External"/><Relationship Id="rId5" Type="http://schemas.openxmlformats.org/officeDocument/2006/relationships/slide" Target="slide6.xml"/><Relationship Id="rId4" Type="http://schemas.openxmlformats.org/officeDocument/2006/relationships/image" Target="../media/image8.png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82;&#1086;&#1085;&#1082;&#1091;&#1088;&#1089;%20&#1055;&#1077;&#1076;&#1072;&#1075;&#1086;&#1075;%20&#1075;&#1086;&#1076;&#1072;\3%20&#1101;&#1090;&#1072;&#1087;\&#1084;&#1072;&#1089;&#1090;&#1077;&#1088;%20&#1082;&#1083;&#1072;&#1089;&#1089;\&#1085;&#1077;&#1087;&#1088;&#1072;&#1074;&#1080;&#1083;&#1100;&#1085;&#1099;&#1081;%20&#1086;&#1090;&#1074;&#1077;&#1090;.mp3" TargetMode="External"/><Relationship Id="rId6" Type="http://schemas.openxmlformats.org/officeDocument/2006/relationships/slide" Target="slide104.xml"/><Relationship Id="rId5" Type="http://schemas.openxmlformats.org/officeDocument/2006/relationships/slide" Target="slide76.xml"/><Relationship Id="rId4" Type="http://schemas.openxmlformats.org/officeDocument/2006/relationships/slide" Target="slide89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82;&#1086;&#1085;&#1082;&#1091;&#1088;&#1089;%20&#1055;&#1077;&#1076;&#1072;&#1075;&#1086;&#1075;%20&#1075;&#1086;&#1076;&#1072;\3%20&#1101;&#1090;&#1072;&#1087;\&#1084;&#1072;&#1089;&#1090;&#1077;&#1088;%20&#1082;&#1083;&#1072;&#1089;&#1089;\&#1085;&#1077;&#1087;&#1088;&#1072;&#1074;&#1080;&#1083;&#1100;&#1085;&#1099;&#1081;%20&#1086;&#1090;&#1074;&#1077;&#1090;.mp3" TargetMode="External"/><Relationship Id="rId5" Type="http://schemas.openxmlformats.org/officeDocument/2006/relationships/slide" Target="slide104.xml"/><Relationship Id="rId4" Type="http://schemas.openxmlformats.org/officeDocument/2006/relationships/slide" Target="slide76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82;&#1086;&#1085;&#1082;&#1091;&#1088;&#1089;%20&#1055;&#1077;&#1076;&#1072;&#1075;&#1086;&#1075;%20&#1075;&#1086;&#1076;&#1072;\3%20&#1101;&#1090;&#1072;&#1087;\&#1084;&#1072;&#1089;&#1090;&#1077;&#1088;%20&#1082;&#1083;&#1072;&#1089;&#1089;\&#1087;&#1088;&#1072;&#1074;&#1080;&#1083;&#1100;&#1085;&#1099;&#1081;%20&#1086;&#1090;&#1074;&#1077;&#1090;.mp3" TargetMode="External"/><Relationship Id="rId5" Type="http://schemas.openxmlformats.org/officeDocument/2006/relationships/slide" Target="slide104.xml"/><Relationship Id="rId4" Type="http://schemas.openxmlformats.org/officeDocument/2006/relationships/slide" Target="slide89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slide" Target="slide76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82;&#1086;&#1085;&#1082;&#1091;&#1088;&#1089;%20&#1055;&#1077;&#1076;&#1072;&#1075;&#1086;&#1075;%20&#1075;&#1086;&#1076;&#1072;\3%20&#1101;&#1090;&#1072;&#1087;\&#1084;&#1072;&#1089;&#1090;&#1077;&#1088;%20&#1082;&#1083;&#1072;&#1089;&#1089;\&#1087;&#1086;&#1076;&#1089;&#1082;&#1072;&#1079;&#1082;&#1072;.mp3" TargetMode="External"/><Relationship Id="rId5" Type="http://schemas.openxmlformats.org/officeDocument/2006/relationships/slide" Target="slide76.xml"/><Relationship Id="rId4" Type="http://schemas.openxmlformats.org/officeDocument/2006/relationships/image" Target="../media/image8.png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slide" Target="slide79.xml"/><Relationship Id="rId2" Type="http://schemas.openxmlformats.org/officeDocument/2006/relationships/slide" Target="slide83.xml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8" Type="http://schemas.openxmlformats.org/officeDocument/2006/relationships/slide" Target="slide99.xml"/><Relationship Id="rId3" Type="http://schemas.openxmlformats.org/officeDocument/2006/relationships/slide" Target="slide97.xml"/><Relationship Id="rId7" Type="http://schemas.openxmlformats.org/officeDocument/2006/relationships/image" Target="../media/image6.png"/><Relationship Id="rId2" Type="http://schemas.openxmlformats.org/officeDocument/2006/relationships/slide" Target="slide9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00.xml"/><Relationship Id="rId5" Type="http://schemas.openxmlformats.org/officeDocument/2006/relationships/slide" Target="slide93.xml"/><Relationship Id="rId10" Type="http://schemas.openxmlformats.org/officeDocument/2006/relationships/slide" Target="slide101.xml"/><Relationship Id="rId4" Type="http://schemas.openxmlformats.org/officeDocument/2006/relationships/slide" Target="slide91.xml"/><Relationship Id="rId9" Type="http://schemas.openxmlformats.org/officeDocument/2006/relationships/image" Target="../media/image7.png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82;&#1086;&#1085;&#1082;&#1091;&#1088;&#1089;%20&#1055;&#1077;&#1076;&#1072;&#1075;&#1086;&#1075;%20&#1075;&#1086;&#1076;&#1072;\3%20&#1101;&#1090;&#1072;&#1087;\&#1084;&#1072;&#1089;&#1090;&#1077;&#1088;%20&#1082;&#1083;&#1072;&#1089;&#1089;\&#1085;&#1077;&#1087;&#1088;&#1072;&#1074;&#1080;&#1083;&#1100;&#1085;&#1099;&#1081;%20&#1086;&#1090;&#1074;&#1077;&#1090;.mp3" TargetMode="External"/><Relationship Id="rId5" Type="http://schemas.openxmlformats.org/officeDocument/2006/relationships/slide" Target="slide104.xml"/><Relationship Id="rId4" Type="http://schemas.openxmlformats.org/officeDocument/2006/relationships/slide" Target="slide90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82;&#1086;&#1085;&#1082;&#1091;&#1088;&#1089;%20&#1055;&#1077;&#1076;&#1072;&#1075;&#1086;&#1075;%20&#1075;&#1086;&#1076;&#1072;\3%20&#1101;&#1090;&#1072;&#1087;\&#1084;&#1072;&#1089;&#1090;&#1077;&#1088;%20&#1082;&#1083;&#1072;&#1089;&#1089;\&#1085;&#1077;&#1087;&#1088;&#1072;&#1074;&#1080;&#1083;&#1100;&#1085;&#1099;&#1081;%20&#1086;&#1090;&#1074;&#1077;&#1090;.mp3" TargetMode="External"/><Relationship Id="rId6" Type="http://schemas.openxmlformats.org/officeDocument/2006/relationships/slide" Target="slide104.xml"/><Relationship Id="rId5" Type="http://schemas.openxmlformats.org/officeDocument/2006/relationships/slide" Target="slide103.xml"/><Relationship Id="rId4" Type="http://schemas.openxmlformats.org/officeDocument/2006/relationships/slide" Target="slide90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82;&#1086;&#1085;&#1082;&#1091;&#1088;&#1089;%20&#1055;&#1077;&#1076;&#1072;&#1075;&#1086;&#1075;%20&#1075;&#1086;&#1076;&#1072;\3%20&#1101;&#1090;&#1072;&#1087;\&#1084;&#1072;&#1089;&#1090;&#1077;&#1088;%20&#1082;&#1083;&#1072;&#1089;&#1089;\&#1085;&#1077;&#1087;&#1088;&#1072;&#1074;&#1080;&#1083;&#1100;&#1085;&#1099;&#1081;%20&#1086;&#1090;&#1074;&#1077;&#1090;.mp3" TargetMode="External"/><Relationship Id="rId5" Type="http://schemas.openxmlformats.org/officeDocument/2006/relationships/slide" Target="slide104.xml"/><Relationship Id="rId4" Type="http://schemas.openxmlformats.org/officeDocument/2006/relationships/slide" Target="slide90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82;&#1086;&#1085;&#1082;&#1091;&#1088;&#1089;%20&#1055;&#1077;&#1076;&#1072;&#1075;&#1086;&#1075;%20&#1075;&#1086;&#1076;&#1072;\3%20&#1101;&#1090;&#1072;&#1087;\&#1084;&#1072;&#1089;&#1090;&#1077;&#1088;%20&#1082;&#1083;&#1072;&#1089;&#1089;\&#1087;&#1088;&#1072;&#1074;&#1080;&#1083;&#1100;&#1085;&#1099;&#1081;%20&#1086;&#1090;&#1074;&#1077;&#1090;.mp3" TargetMode="External"/><Relationship Id="rId5" Type="http://schemas.openxmlformats.org/officeDocument/2006/relationships/slide" Target="slide103.xml"/><Relationship Id="rId4" Type="http://schemas.openxmlformats.org/officeDocument/2006/relationships/slide" Target="slide90.xml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slide" Target="slide90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ТВ-Шоу"/>
          <p:cNvPicPr>
            <a:picLocks noChangeAspect="1" noChangeArrowheads="1"/>
          </p:cNvPicPr>
          <p:nvPr/>
        </p:nvPicPr>
        <p:blipFill>
          <a:blip r:embed="rId3" cstate="print"/>
          <a:srcRect l="11413" r="12201"/>
          <a:stretch>
            <a:fillRect/>
          </a:stretch>
        </p:blipFill>
        <p:spPr bwMode="auto">
          <a:xfrm>
            <a:off x="0" y="-500090"/>
            <a:ext cx="9144000" cy="735809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-142908" y="2285992"/>
            <a:ext cx="9286908" cy="1944216"/>
          </a:xfrm>
          <a:prstGeom prst="roundRect">
            <a:avLst/>
          </a:prstGeom>
          <a:solidFill>
            <a:srgbClr val="FFCCFF"/>
          </a:solidFill>
          <a:effectLst>
            <a:glow rad="228600">
              <a:schemeClr val="accent6">
                <a:satMod val="175000"/>
                <a:alpha val="40000"/>
              </a:schemeClr>
            </a:glow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i="1" dirty="0" smtClean="0">
                <a:ln>
                  <a:solidFill>
                    <a:sysClr val="windowText" lastClr="000000"/>
                  </a:solidFill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ОБЩЕСТВОВЕДОМ</a:t>
            </a:r>
            <a:endParaRPr lang="ru-RU" sz="6600" b="1" i="1" dirty="0">
              <a:ln>
                <a:solidFill>
                  <a:sysClr val="windowText" lastClr="000000"/>
                </a:solidFill>
              </a:ln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начало игры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0" y="5857868"/>
            <a:ext cx="9144000" cy="10001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FF00"/>
                </a:solidFill>
              </a:rPr>
              <a:t>Подготовила : учитель истории и обществознания муниципального автономного образовательного учреждения «</a:t>
            </a:r>
            <a:r>
              <a:rPr lang="ru-RU" sz="2400" dirty="0" err="1" smtClean="0">
                <a:solidFill>
                  <a:srgbClr val="FFFF00"/>
                </a:solidFill>
              </a:rPr>
              <a:t>Ликино-Дулёвский</a:t>
            </a:r>
            <a:r>
              <a:rPr lang="ru-RU" sz="2400" dirty="0" smtClean="0">
                <a:solidFill>
                  <a:srgbClr val="FFFF00"/>
                </a:solidFill>
              </a:rPr>
              <a:t> лицей» Фокина Кристина Алексеевна</a:t>
            </a:r>
            <a:endParaRPr lang="ru-RU" sz="24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37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Шестиугольник 9">
            <a:hlinkClick r:id="rId2" action="ppaction://hlinksldjump"/>
          </p:cNvPr>
          <p:cNvSpPr/>
          <p:nvPr/>
        </p:nvSpPr>
        <p:spPr>
          <a:xfrm>
            <a:off x="4607496" y="5489848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5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Г. сознание</a:t>
            </a:r>
          </a:p>
        </p:txBody>
      </p:sp>
      <p:sp>
        <p:nvSpPr>
          <p:cNvPr id="4" name="Шестиугольник 3"/>
          <p:cNvSpPr/>
          <p:nvPr/>
        </p:nvSpPr>
        <p:spPr>
          <a:xfrm>
            <a:off x="0" y="332656"/>
            <a:ext cx="9144000" cy="3240360"/>
          </a:xfrm>
          <a:prstGeom prst="hexagon">
            <a:avLst/>
          </a:prstGeom>
          <a:solidFill>
            <a:srgbClr val="002060"/>
          </a:solidFill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5200"/>
              </a:lnSpc>
            </a:pPr>
            <a:r>
              <a:rPr lang="ru-RU" sz="6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Что отличает человека от любого другого живого существа?</a:t>
            </a:r>
            <a:endParaRPr lang="ru-RU" sz="6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itchFamily="18" charset="0"/>
            </a:endParaRPr>
          </a:p>
        </p:txBody>
      </p:sp>
      <p:sp>
        <p:nvSpPr>
          <p:cNvPr id="5" name="Шестиугольник 4">
            <a:hlinkClick r:id="rId3" action="ppaction://hlinksldjump"/>
          </p:cNvPr>
          <p:cNvSpPr/>
          <p:nvPr/>
        </p:nvSpPr>
        <p:spPr>
          <a:xfrm>
            <a:off x="0" y="4005064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5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А.эмоции</a:t>
            </a:r>
            <a:endParaRPr lang="ru-RU" sz="5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itchFamily="18" charset="0"/>
            </a:endParaRPr>
          </a:p>
        </p:txBody>
      </p:sp>
      <p:sp>
        <p:nvSpPr>
          <p:cNvPr id="6" name="Шестиугольник 5">
            <a:hlinkClick r:id="rId4" action="ppaction://hlinksldjump"/>
          </p:cNvPr>
          <p:cNvSpPr/>
          <p:nvPr/>
        </p:nvSpPr>
        <p:spPr>
          <a:xfrm>
            <a:off x="4607496" y="4005064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Б.инстинкты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4355976" y="4653136"/>
            <a:ext cx="360040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Шестиугольник 8"/>
          <p:cNvSpPr/>
          <p:nvPr/>
        </p:nvSpPr>
        <p:spPr>
          <a:xfrm>
            <a:off x="0" y="5489848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В.рефлексы</a:t>
            </a: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4355976" y="6165304"/>
            <a:ext cx="360040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</p:bld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://www.misis.ru/portals/0/UMAM/%D1%84%D0%BE%D0%BD_%D0%B3%D0%BB%D0%BE%D0%B1%D1%83%D1%8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404664"/>
            <a:ext cx="5400604" cy="5616624"/>
          </a:xfrm>
          <a:prstGeom prst="rect">
            <a:avLst/>
          </a:prstGeom>
          <a:noFill/>
          <a:effectLst>
            <a:glow rad="101600">
              <a:srgbClr val="FFFF00">
                <a:alpha val="60000"/>
              </a:srgbClr>
            </a:glow>
          </a:effectLst>
        </p:spPr>
      </p:pic>
      <p:pic>
        <p:nvPicPr>
          <p:cNvPr id="5" name="подсказ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0" y="5013176"/>
            <a:ext cx="432048" cy="432048"/>
          </a:xfrm>
          <a:prstGeom prst="rect">
            <a:avLst/>
          </a:prstGeom>
        </p:spPr>
      </p:pic>
      <p:sp>
        <p:nvSpPr>
          <p:cNvPr id="6" name="Стрелка вправо 5">
            <a:hlinkClick r:id="rId5" action="ppaction://hlinksldjump"/>
          </p:cNvPr>
          <p:cNvSpPr/>
          <p:nvPr/>
        </p:nvSpPr>
        <p:spPr>
          <a:xfrm>
            <a:off x="0" y="5445224"/>
            <a:ext cx="648072" cy="69269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3335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1763688" y="1628800"/>
            <a:ext cx="5832648" cy="4176464"/>
          </a:xfrm>
          <a:prstGeom prst="ellipse">
            <a:avLst/>
          </a:prstGeom>
          <a:ln w="76200">
            <a:solidFill>
              <a:srgbClr val="00206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50:50</a:t>
            </a:r>
            <a:endParaRPr lang="ru-RU" sz="1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Шестиугольник 9"/>
          <p:cNvSpPr/>
          <p:nvPr/>
        </p:nvSpPr>
        <p:spPr>
          <a:xfrm>
            <a:off x="4607496" y="5489848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Г.разработка и исполнению бюджета РФ</a:t>
            </a:r>
            <a:endParaRPr lang="ru-RU" sz="3200" b="1" dirty="0">
              <a:solidFill>
                <a:srgbClr val="FFFF00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4" name="Шестиугольник 3"/>
          <p:cNvSpPr/>
          <p:nvPr/>
        </p:nvSpPr>
        <p:spPr>
          <a:xfrm>
            <a:off x="0" y="332656"/>
            <a:ext cx="9144000" cy="3240360"/>
          </a:xfrm>
          <a:prstGeom prst="hexagon">
            <a:avLst/>
          </a:prstGeom>
          <a:solidFill>
            <a:srgbClr val="002060"/>
          </a:solidFill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Что относится к полномочиям Президента РФ</a:t>
            </a:r>
            <a:endParaRPr lang="ru-RU" sz="5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itchFamily="18" charset="0"/>
            </a:endParaRPr>
          </a:p>
        </p:txBody>
      </p:sp>
      <p:sp>
        <p:nvSpPr>
          <p:cNvPr id="5" name="Шестиугольник 4">
            <a:hlinkClick r:id="rId2" action="ppaction://hlinksldjump"/>
          </p:cNvPr>
          <p:cNvSpPr/>
          <p:nvPr/>
        </p:nvSpPr>
        <p:spPr>
          <a:xfrm>
            <a:off x="0" y="4005064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А.определение направления внутренней политики государства</a:t>
            </a:r>
            <a:endParaRPr lang="ru-RU" sz="2400" b="1" dirty="0">
              <a:solidFill>
                <a:srgbClr val="FFFF00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6" name="Шестиугольник 5"/>
          <p:cNvSpPr/>
          <p:nvPr/>
        </p:nvSpPr>
        <p:spPr>
          <a:xfrm>
            <a:off x="4607496" y="4005064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Б.разработка и принятие законов</a:t>
            </a:r>
            <a:endParaRPr lang="ru-RU" sz="3200" b="1" dirty="0">
              <a:solidFill>
                <a:srgbClr val="FFFF00"/>
              </a:solidFill>
              <a:latin typeface="+mj-lt"/>
              <a:cs typeface="Times New Roman" pitchFamily="18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4355976" y="4653136"/>
            <a:ext cx="360040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Шестиугольник 8">
            <a:hlinkClick r:id="rId3" action="ppaction://hlinksldjump"/>
          </p:cNvPr>
          <p:cNvSpPr/>
          <p:nvPr/>
        </p:nvSpPr>
        <p:spPr>
          <a:xfrm>
            <a:off x="0" y="5489848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В.управление федеральной собственностью</a:t>
            </a:r>
            <a:endParaRPr lang="ru-RU" sz="3200" b="1" dirty="0">
              <a:solidFill>
                <a:srgbClr val="FFFF00"/>
              </a:solidFill>
              <a:latin typeface="+mj-lt"/>
              <a:cs typeface="Times New Roman" pitchFamily="18" charset="0"/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4355976" y="6165304"/>
            <a:ext cx="360040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6" grpId="0" animBg="1"/>
    </p:bld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ТВ-Шоу"/>
          <p:cNvPicPr>
            <a:picLocks noChangeAspect="1" noChangeArrowheads="1"/>
          </p:cNvPicPr>
          <p:nvPr/>
        </p:nvPicPr>
        <p:blipFill>
          <a:blip r:embed="rId3" cstate="print"/>
          <a:srcRect l="11413" r="12201"/>
          <a:stretch>
            <a:fillRect/>
          </a:stretch>
        </p:blipFill>
        <p:spPr bwMode="auto">
          <a:xfrm>
            <a:off x="0" y="-25558"/>
            <a:ext cx="9144000" cy="6883558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0" y="188640"/>
            <a:ext cx="9144000" cy="6669360"/>
          </a:xfrm>
          <a:prstGeom prst="roundRect">
            <a:avLst/>
          </a:prstGeom>
          <a:solidFill>
            <a:srgbClr val="FFCCFF"/>
          </a:solidFill>
          <a:effectLst>
            <a:glow rad="228600">
              <a:schemeClr val="accent6">
                <a:satMod val="175000"/>
                <a:alpha val="40000"/>
              </a:schemeClr>
            </a:glow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800" b="1" i="1" dirty="0" smtClean="0">
                <a:ln>
                  <a:solidFill>
                    <a:sysClr val="windowText" lastClr="000000"/>
                  </a:solidFill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«Учитесь так, словно вы постоянно ощущаете нехватку своих знаний, и так, словно вы постоянно боитесь растерять свои знания</a:t>
            </a:r>
            <a:br>
              <a:rPr lang="ru-RU" sz="5800" b="1" i="1" dirty="0" smtClean="0">
                <a:ln>
                  <a:solidFill>
                    <a:sysClr val="windowText" lastClr="000000"/>
                  </a:solidFill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5800" b="1" i="1" dirty="0" smtClean="0">
                <a:ln>
                  <a:solidFill>
                    <a:sysClr val="windowText" lastClr="000000"/>
                  </a:solidFill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Конфуций»</a:t>
            </a:r>
            <a:endParaRPr lang="ru-RU" sz="5800" b="1" i="1" dirty="0">
              <a:ln>
                <a:solidFill>
                  <a:sysClr val="windowText" lastClr="000000"/>
                </a:solidFill>
              </a:ln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начало игры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27650" name="Picture 2" descr="как посчитать срок?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32240" y="4797152"/>
            <a:ext cx="2651997" cy="25949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37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ТВ-Шоу"/>
          <p:cNvPicPr>
            <a:picLocks noChangeAspect="1" noChangeArrowheads="1"/>
          </p:cNvPicPr>
          <p:nvPr/>
        </p:nvPicPr>
        <p:blipFill>
          <a:blip r:embed="rId3" cstate="print"/>
          <a:srcRect l="11413" r="12201"/>
          <a:stretch>
            <a:fillRect/>
          </a:stretch>
        </p:blipFill>
        <p:spPr bwMode="auto">
          <a:xfrm>
            <a:off x="0" y="-25558"/>
            <a:ext cx="9144000" cy="6883558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0" y="332656"/>
            <a:ext cx="9144000" cy="4104456"/>
          </a:xfrm>
          <a:prstGeom prst="roundRect">
            <a:avLst/>
          </a:prstGeom>
          <a:solidFill>
            <a:srgbClr val="FFCCFF"/>
          </a:solidFill>
          <a:effectLst>
            <a:glow rad="228600">
              <a:schemeClr val="accent6">
                <a:satMod val="175000"/>
                <a:alpha val="40000"/>
              </a:schemeClr>
            </a:glow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i="1" dirty="0" smtClean="0">
                <a:ln>
                  <a:solidFill>
                    <a:sysClr val="windowText" lastClr="000000"/>
                  </a:solidFill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«Всегда - учиться, все - знать! Чем больше узнаешь, тем сильнее станешь» </a:t>
            </a:r>
          </a:p>
          <a:p>
            <a:pPr algn="ctr"/>
            <a:r>
              <a:rPr lang="ru-RU" sz="6600" b="1" i="1" dirty="0" smtClean="0">
                <a:ln>
                  <a:solidFill>
                    <a:sysClr val="windowText" lastClr="000000"/>
                  </a:solidFill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М.Горький</a:t>
            </a:r>
            <a:endParaRPr lang="ru-RU" sz="6600" b="1" i="1" dirty="0">
              <a:ln>
                <a:solidFill>
                  <a:sysClr val="windowText" lastClr="000000"/>
                </a:solidFill>
              </a:ln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начало игры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028" name="Picture 4" descr="Грустные смайлы, плачущие смайлы, смайл плачу, грустные картинки - uinny.ru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481736"/>
            <a:ext cx="2376264" cy="2376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37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http://img2.wikia.nocookie.net/__cb20140603164334/villains/images/d/d9/51ee4f319a77aeaae23b0a623137b6b3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6097"/>
            <a:ext cx="9396536" cy="7053667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Click="0" advTm="0">
    <p:comb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000000"/>
            </a:gs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Шестиугольник 9"/>
          <p:cNvSpPr/>
          <p:nvPr/>
        </p:nvSpPr>
        <p:spPr>
          <a:xfrm>
            <a:off x="4607496" y="5489848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5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Г. сознание</a:t>
            </a:r>
          </a:p>
        </p:txBody>
      </p:sp>
      <p:sp>
        <p:nvSpPr>
          <p:cNvPr id="4" name="Шестиугольник 3"/>
          <p:cNvSpPr/>
          <p:nvPr/>
        </p:nvSpPr>
        <p:spPr>
          <a:xfrm>
            <a:off x="0" y="332656"/>
            <a:ext cx="9144000" cy="3240360"/>
          </a:xfrm>
          <a:prstGeom prst="hexagon">
            <a:avLst/>
          </a:prstGeom>
          <a:solidFill>
            <a:srgbClr val="002060"/>
          </a:solidFill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5200"/>
              </a:lnSpc>
            </a:pPr>
            <a:r>
              <a:rPr lang="ru-RU" sz="6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Что отличает человека от любого другого живого существа?</a:t>
            </a:r>
            <a:endParaRPr lang="ru-RU" sz="6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itchFamily="18" charset="0"/>
            </a:endParaRPr>
          </a:p>
        </p:txBody>
      </p:sp>
      <p:sp>
        <p:nvSpPr>
          <p:cNvPr id="5" name="Шестиугольник 4"/>
          <p:cNvSpPr/>
          <p:nvPr/>
        </p:nvSpPr>
        <p:spPr>
          <a:xfrm>
            <a:off x="0" y="4005064"/>
            <a:ext cx="4536504" cy="1368152"/>
          </a:xfrm>
          <a:prstGeom prst="hexagon">
            <a:avLst/>
          </a:prstGeom>
          <a:solidFill>
            <a:srgbClr val="FF000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5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А.эмоции</a:t>
            </a:r>
            <a:endParaRPr lang="ru-RU" sz="5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itchFamily="18" charset="0"/>
            </a:endParaRPr>
          </a:p>
        </p:txBody>
      </p:sp>
      <p:sp>
        <p:nvSpPr>
          <p:cNvPr id="6" name="Шестиугольник 5"/>
          <p:cNvSpPr/>
          <p:nvPr/>
        </p:nvSpPr>
        <p:spPr>
          <a:xfrm>
            <a:off x="4607496" y="4005064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Б.инстинкты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4355976" y="4653136"/>
            <a:ext cx="360040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Шестиугольник 8"/>
          <p:cNvSpPr/>
          <p:nvPr/>
        </p:nvSpPr>
        <p:spPr>
          <a:xfrm>
            <a:off x="0" y="5489848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В.рефлексы</a:t>
            </a: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4355976" y="6165304"/>
            <a:ext cx="360040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Стрелка вправо 10">
            <a:hlinkClick r:id="rId3" action="ppaction://hlinksldjump"/>
          </p:cNvPr>
          <p:cNvSpPr/>
          <p:nvPr/>
        </p:nvSpPr>
        <p:spPr>
          <a:xfrm>
            <a:off x="0" y="3356992"/>
            <a:ext cx="683568" cy="6206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внобедренный треугольник 11">
            <a:hlinkClick r:id="rId4" action="ppaction://hlinksldjump"/>
          </p:cNvPr>
          <p:cNvSpPr/>
          <p:nvPr/>
        </p:nvSpPr>
        <p:spPr>
          <a:xfrm>
            <a:off x="4355976" y="5157192"/>
            <a:ext cx="432048" cy="36004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неправильный ответ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709988"/>
            <a:ext cx="304800" cy="304800"/>
          </a:xfrm>
          <a:prstGeom prst="rect">
            <a:avLst/>
          </a:prstGeom>
        </p:spPr>
      </p:pic>
      <p:sp>
        <p:nvSpPr>
          <p:cNvPr id="14" name="Овал 13">
            <a:hlinkClick r:id="rId6" action="ppaction://hlinksldjump"/>
          </p:cNvPr>
          <p:cNvSpPr/>
          <p:nvPr/>
        </p:nvSpPr>
        <p:spPr>
          <a:xfrm>
            <a:off x="8639944" y="3356992"/>
            <a:ext cx="504056" cy="3326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31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http://img2.wikia.nocookie.net/__cb20140603164334/villains/images/d/d9/51ee4f319a77aeaae23b0a623137b6b3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6097"/>
            <a:ext cx="9396536" cy="7053667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Click="0" advTm="0">
    <p:comb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Шестиугольник 9"/>
          <p:cNvSpPr/>
          <p:nvPr/>
        </p:nvSpPr>
        <p:spPr>
          <a:xfrm>
            <a:off x="4607496" y="5489848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5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Г. сознание</a:t>
            </a:r>
          </a:p>
        </p:txBody>
      </p:sp>
      <p:sp>
        <p:nvSpPr>
          <p:cNvPr id="4" name="Шестиугольник 3"/>
          <p:cNvSpPr/>
          <p:nvPr/>
        </p:nvSpPr>
        <p:spPr>
          <a:xfrm>
            <a:off x="0" y="332656"/>
            <a:ext cx="9144000" cy="3240360"/>
          </a:xfrm>
          <a:prstGeom prst="hexagon">
            <a:avLst/>
          </a:prstGeom>
          <a:solidFill>
            <a:srgbClr val="002060"/>
          </a:solidFill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5200"/>
              </a:lnSpc>
            </a:pPr>
            <a:r>
              <a:rPr lang="ru-RU" sz="6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Что отличает человека от любого другого живого существа?</a:t>
            </a:r>
            <a:endParaRPr lang="ru-RU" sz="6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itchFamily="18" charset="0"/>
            </a:endParaRPr>
          </a:p>
        </p:txBody>
      </p:sp>
      <p:sp>
        <p:nvSpPr>
          <p:cNvPr id="5" name="Шестиугольник 4"/>
          <p:cNvSpPr/>
          <p:nvPr/>
        </p:nvSpPr>
        <p:spPr>
          <a:xfrm>
            <a:off x="0" y="4005064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5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А.эмоции</a:t>
            </a:r>
            <a:endParaRPr lang="ru-RU" sz="5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itchFamily="18" charset="0"/>
            </a:endParaRPr>
          </a:p>
        </p:txBody>
      </p:sp>
      <p:sp>
        <p:nvSpPr>
          <p:cNvPr id="6" name="Шестиугольник 5"/>
          <p:cNvSpPr/>
          <p:nvPr/>
        </p:nvSpPr>
        <p:spPr>
          <a:xfrm>
            <a:off x="4607496" y="4005064"/>
            <a:ext cx="4536504" cy="1368152"/>
          </a:xfrm>
          <a:prstGeom prst="hexagon">
            <a:avLst/>
          </a:prstGeom>
          <a:solidFill>
            <a:srgbClr val="FF000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Б.инстинкты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4355976" y="4653136"/>
            <a:ext cx="360040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Шестиугольник 8"/>
          <p:cNvSpPr/>
          <p:nvPr/>
        </p:nvSpPr>
        <p:spPr>
          <a:xfrm>
            <a:off x="0" y="5489848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В.рефлексы</a:t>
            </a: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4355976" y="6165304"/>
            <a:ext cx="360040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Стрелка вправо 10">
            <a:hlinkClick r:id="rId3" action="ppaction://hlinksldjump"/>
          </p:cNvPr>
          <p:cNvSpPr/>
          <p:nvPr/>
        </p:nvSpPr>
        <p:spPr>
          <a:xfrm>
            <a:off x="0" y="3356992"/>
            <a:ext cx="683568" cy="6206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неправильный ответ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709988"/>
            <a:ext cx="304800" cy="304800"/>
          </a:xfrm>
          <a:prstGeom prst="rect">
            <a:avLst/>
          </a:prstGeom>
        </p:spPr>
      </p:pic>
      <p:sp>
        <p:nvSpPr>
          <p:cNvPr id="14" name="Овал 13">
            <a:hlinkClick r:id="rId5" action="ppaction://hlinksldjump"/>
          </p:cNvPr>
          <p:cNvSpPr/>
          <p:nvPr/>
        </p:nvSpPr>
        <p:spPr>
          <a:xfrm>
            <a:off x="8639944" y="3356992"/>
            <a:ext cx="504056" cy="3326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31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img2.wikia.nocookie.net/__cb20140603164334/villains/images/d/d9/51ee4f319a77aeaae23b0a623137b6b3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6097"/>
            <a:ext cx="9396536" cy="705366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Click="0" advTm="0">
    <p:comb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path path="rect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Шестиугольник 9"/>
          <p:cNvSpPr/>
          <p:nvPr/>
        </p:nvSpPr>
        <p:spPr>
          <a:xfrm>
            <a:off x="4607496" y="5489848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5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Г. сознание</a:t>
            </a:r>
          </a:p>
        </p:txBody>
      </p:sp>
      <p:sp>
        <p:nvSpPr>
          <p:cNvPr id="4" name="Шестиугольник 3"/>
          <p:cNvSpPr/>
          <p:nvPr/>
        </p:nvSpPr>
        <p:spPr>
          <a:xfrm>
            <a:off x="0" y="332656"/>
            <a:ext cx="9144000" cy="3240360"/>
          </a:xfrm>
          <a:prstGeom prst="hexagon">
            <a:avLst/>
          </a:prstGeom>
          <a:solidFill>
            <a:srgbClr val="002060"/>
          </a:solidFill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5200"/>
              </a:lnSpc>
            </a:pPr>
            <a:r>
              <a:rPr lang="ru-RU" sz="6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Что отличает человека от любого другого живого существа?</a:t>
            </a:r>
            <a:endParaRPr lang="ru-RU" sz="6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itchFamily="18" charset="0"/>
            </a:endParaRPr>
          </a:p>
        </p:txBody>
      </p:sp>
      <p:sp>
        <p:nvSpPr>
          <p:cNvPr id="5" name="Шестиугольник 4"/>
          <p:cNvSpPr/>
          <p:nvPr/>
        </p:nvSpPr>
        <p:spPr>
          <a:xfrm>
            <a:off x="0" y="4005064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5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А.эмоции</a:t>
            </a:r>
            <a:endParaRPr lang="ru-RU" sz="5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itchFamily="18" charset="0"/>
            </a:endParaRPr>
          </a:p>
        </p:txBody>
      </p:sp>
      <p:sp>
        <p:nvSpPr>
          <p:cNvPr id="6" name="Шестиугольник 5"/>
          <p:cNvSpPr/>
          <p:nvPr/>
        </p:nvSpPr>
        <p:spPr>
          <a:xfrm>
            <a:off x="4607496" y="4005064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Б.инстинкты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4355976" y="4653136"/>
            <a:ext cx="360040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Шестиугольник 8"/>
          <p:cNvSpPr/>
          <p:nvPr/>
        </p:nvSpPr>
        <p:spPr>
          <a:xfrm>
            <a:off x="0" y="5489848"/>
            <a:ext cx="4536504" cy="1368152"/>
          </a:xfrm>
          <a:prstGeom prst="hexagon">
            <a:avLst/>
          </a:prstGeom>
          <a:solidFill>
            <a:srgbClr val="FF000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В.рефлексы</a:t>
            </a: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4355976" y="6165304"/>
            <a:ext cx="360040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Стрелка вправо 10">
            <a:hlinkClick r:id="rId3" action="ppaction://hlinksldjump"/>
          </p:cNvPr>
          <p:cNvSpPr/>
          <p:nvPr/>
        </p:nvSpPr>
        <p:spPr>
          <a:xfrm>
            <a:off x="0" y="3356992"/>
            <a:ext cx="683568" cy="6206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неправильный ответ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709988"/>
            <a:ext cx="304800" cy="304800"/>
          </a:xfrm>
          <a:prstGeom prst="rect">
            <a:avLst/>
          </a:prstGeom>
        </p:spPr>
      </p:pic>
      <p:sp>
        <p:nvSpPr>
          <p:cNvPr id="13" name="Овал 12">
            <a:hlinkClick r:id="rId5" action="ppaction://hlinksldjump"/>
          </p:cNvPr>
          <p:cNvSpPr/>
          <p:nvPr/>
        </p:nvSpPr>
        <p:spPr>
          <a:xfrm>
            <a:off x="8639944" y="3356992"/>
            <a:ext cx="504056" cy="3326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31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Raylab :: Аксессуары для студии :: Фоны тканевые :: Фон 2,7x7,0 м. желтый ( RBGD-2770-YELLOW"/>
          <p:cNvPicPr>
            <a:picLocks noChangeAspect="1" noChangeArrowheads="1"/>
          </p:cNvPicPr>
          <p:nvPr/>
        </p:nvPicPr>
        <p:blipFill>
          <a:blip r:embed="rId2" cstate="print"/>
          <a:srcRect l="1963" t="3008"/>
          <a:stretch>
            <a:fillRect/>
          </a:stretch>
        </p:blipFill>
        <p:spPr bwMode="auto">
          <a:xfrm>
            <a:off x="-74045" y="0"/>
            <a:ext cx="9218045" cy="6858000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Click="0" advTm="0">
    <p:circl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path path="rect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Шестиугольник 9"/>
          <p:cNvSpPr/>
          <p:nvPr/>
        </p:nvSpPr>
        <p:spPr>
          <a:xfrm>
            <a:off x="4607496" y="5489848"/>
            <a:ext cx="4536504" cy="1368152"/>
          </a:xfrm>
          <a:prstGeom prst="hexagon">
            <a:avLst/>
          </a:prstGeom>
          <a:solidFill>
            <a:srgbClr val="FFFF0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5000" b="1" dirty="0" smtClean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Г. сознание</a:t>
            </a:r>
          </a:p>
        </p:txBody>
      </p:sp>
      <p:sp>
        <p:nvSpPr>
          <p:cNvPr id="4" name="Шестиугольник 3"/>
          <p:cNvSpPr/>
          <p:nvPr/>
        </p:nvSpPr>
        <p:spPr>
          <a:xfrm>
            <a:off x="0" y="332656"/>
            <a:ext cx="9144000" cy="3240360"/>
          </a:xfrm>
          <a:prstGeom prst="hexagon">
            <a:avLst/>
          </a:prstGeom>
          <a:solidFill>
            <a:srgbClr val="002060"/>
          </a:solidFill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5200"/>
              </a:lnSpc>
            </a:pPr>
            <a:r>
              <a:rPr lang="ru-RU" sz="6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Что отличает человека от любого другого живого существа?</a:t>
            </a:r>
            <a:endParaRPr lang="ru-RU" sz="6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itchFamily="18" charset="0"/>
            </a:endParaRPr>
          </a:p>
        </p:txBody>
      </p:sp>
      <p:sp>
        <p:nvSpPr>
          <p:cNvPr id="5" name="Шестиугольник 4"/>
          <p:cNvSpPr/>
          <p:nvPr/>
        </p:nvSpPr>
        <p:spPr>
          <a:xfrm>
            <a:off x="0" y="4005064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5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А.эмоции</a:t>
            </a:r>
            <a:endParaRPr lang="ru-RU" sz="5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itchFamily="18" charset="0"/>
            </a:endParaRPr>
          </a:p>
        </p:txBody>
      </p:sp>
      <p:sp>
        <p:nvSpPr>
          <p:cNvPr id="6" name="Шестиугольник 5"/>
          <p:cNvSpPr/>
          <p:nvPr/>
        </p:nvSpPr>
        <p:spPr>
          <a:xfrm>
            <a:off x="4607496" y="4005064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Б.инстинкты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4355976" y="4653136"/>
            <a:ext cx="360040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Шестиугольник 8"/>
          <p:cNvSpPr/>
          <p:nvPr/>
        </p:nvSpPr>
        <p:spPr>
          <a:xfrm>
            <a:off x="0" y="5489848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В.рефлексы</a:t>
            </a: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4355976" y="6165304"/>
            <a:ext cx="360040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1" name="правильный ответ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70998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338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Шестиугольник 5"/>
          <p:cNvSpPr/>
          <p:nvPr/>
        </p:nvSpPr>
        <p:spPr>
          <a:xfrm>
            <a:off x="755576" y="1628800"/>
            <a:ext cx="7776864" cy="864096"/>
          </a:xfrm>
          <a:prstGeom prst="hexagon">
            <a:avLst/>
          </a:prstGeom>
          <a:solidFill>
            <a:srgbClr val="002060"/>
          </a:solidFill>
          <a:ln>
            <a:solidFill>
              <a:srgbClr val="FFFF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1000</a:t>
            </a:r>
          </a:p>
        </p:txBody>
      </p:sp>
      <p:sp>
        <p:nvSpPr>
          <p:cNvPr id="7" name="Шестиугольник 6"/>
          <p:cNvSpPr/>
          <p:nvPr/>
        </p:nvSpPr>
        <p:spPr>
          <a:xfrm>
            <a:off x="1187624" y="2492896"/>
            <a:ext cx="6984776" cy="836712"/>
          </a:xfrm>
          <a:prstGeom prst="hexagon">
            <a:avLst/>
          </a:prstGeom>
          <a:solidFill>
            <a:srgbClr val="002060"/>
          </a:solidFill>
          <a:ln>
            <a:solidFill>
              <a:srgbClr val="FFFF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500</a:t>
            </a:r>
          </a:p>
        </p:txBody>
      </p:sp>
      <p:sp>
        <p:nvSpPr>
          <p:cNvPr id="8" name="Шестиугольник 7"/>
          <p:cNvSpPr/>
          <p:nvPr/>
        </p:nvSpPr>
        <p:spPr>
          <a:xfrm>
            <a:off x="1547664" y="3356992"/>
            <a:ext cx="6192688" cy="836712"/>
          </a:xfrm>
          <a:prstGeom prst="hexagon">
            <a:avLst/>
          </a:prstGeom>
          <a:solidFill>
            <a:srgbClr val="002060"/>
          </a:solidFill>
          <a:ln>
            <a:solidFill>
              <a:srgbClr val="FFFF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200</a:t>
            </a:r>
          </a:p>
        </p:txBody>
      </p:sp>
      <p:sp>
        <p:nvSpPr>
          <p:cNvPr id="9" name="Шестиугольник 8"/>
          <p:cNvSpPr/>
          <p:nvPr/>
        </p:nvSpPr>
        <p:spPr>
          <a:xfrm>
            <a:off x="1979712" y="4221088"/>
            <a:ext cx="5400600" cy="836712"/>
          </a:xfrm>
          <a:prstGeom prst="hexagon">
            <a:avLst/>
          </a:prstGeom>
          <a:solidFill>
            <a:srgbClr val="002060"/>
          </a:solidFill>
          <a:ln>
            <a:solidFill>
              <a:srgbClr val="FFFF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100</a:t>
            </a:r>
          </a:p>
        </p:txBody>
      </p:sp>
      <p:sp>
        <p:nvSpPr>
          <p:cNvPr id="10" name="Шестиугольник 9"/>
          <p:cNvSpPr/>
          <p:nvPr/>
        </p:nvSpPr>
        <p:spPr>
          <a:xfrm>
            <a:off x="2483768" y="5085184"/>
            <a:ext cx="4536504" cy="836712"/>
          </a:xfrm>
          <a:prstGeom prst="hexagon">
            <a:avLst/>
          </a:prstGeom>
          <a:solidFill>
            <a:srgbClr val="002060"/>
          </a:solidFill>
          <a:ln>
            <a:solidFill>
              <a:srgbClr val="FFFF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50</a:t>
            </a:r>
          </a:p>
        </p:txBody>
      </p:sp>
      <p:sp>
        <p:nvSpPr>
          <p:cNvPr id="11" name="Шестиугольник 10"/>
          <p:cNvSpPr/>
          <p:nvPr/>
        </p:nvSpPr>
        <p:spPr>
          <a:xfrm>
            <a:off x="2843808" y="5949280"/>
            <a:ext cx="3744416" cy="908720"/>
          </a:xfrm>
          <a:prstGeom prst="hexagon">
            <a:avLst/>
          </a:prstGeom>
          <a:solidFill>
            <a:srgbClr val="002060"/>
          </a:solidFill>
          <a:ln>
            <a:solidFill>
              <a:srgbClr val="FFFF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10</a:t>
            </a:r>
            <a:endParaRPr lang="ru-RU" sz="8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itchFamily="18" charset="0"/>
            </a:endParaRPr>
          </a:p>
        </p:txBody>
      </p:sp>
      <p:sp>
        <p:nvSpPr>
          <p:cNvPr id="14" name="Шестиугольник 13"/>
          <p:cNvSpPr/>
          <p:nvPr/>
        </p:nvSpPr>
        <p:spPr>
          <a:xfrm>
            <a:off x="323528" y="764704"/>
            <a:ext cx="8568952" cy="836712"/>
          </a:xfrm>
          <a:prstGeom prst="hexagon">
            <a:avLst/>
          </a:prstGeom>
          <a:solidFill>
            <a:srgbClr val="002060"/>
          </a:solidFill>
          <a:ln>
            <a:solidFill>
              <a:srgbClr val="FFFF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1500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66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7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4" dur="250" autoRev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5" dur="250" autoRev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6" dur="250" autoRev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250" autoRev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9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02  E" pathEditMode="relative" ptsTypes="">
                                      <p:cBhvr>
                                        <p:cTn id="2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500"/>
                            </p:stCondLst>
                            <p:childTnLst>
                              <p:par>
                                <p:cTn id="22" presetID="6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3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0" grpId="1" animBg="1"/>
      <p:bldP spid="10" grpId="2" animBg="1"/>
      <p:bldP spid="11" grpId="0" animBg="1"/>
      <p:bldP spid="1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Шестиугольник 5"/>
          <p:cNvSpPr/>
          <p:nvPr/>
        </p:nvSpPr>
        <p:spPr>
          <a:xfrm>
            <a:off x="683568" y="1628800"/>
            <a:ext cx="7776864" cy="864096"/>
          </a:xfrm>
          <a:prstGeom prst="hexagon">
            <a:avLst/>
          </a:prstGeom>
          <a:solidFill>
            <a:srgbClr val="002060"/>
          </a:solidFill>
          <a:ln>
            <a:solidFill>
              <a:srgbClr val="FFFF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1000</a:t>
            </a:r>
          </a:p>
        </p:txBody>
      </p:sp>
      <p:sp>
        <p:nvSpPr>
          <p:cNvPr id="7" name="Шестиугольник 6"/>
          <p:cNvSpPr/>
          <p:nvPr/>
        </p:nvSpPr>
        <p:spPr>
          <a:xfrm>
            <a:off x="1115616" y="2492896"/>
            <a:ext cx="6984776" cy="836712"/>
          </a:xfrm>
          <a:prstGeom prst="hexagon">
            <a:avLst/>
          </a:prstGeom>
          <a:solidFill>
            <a:srgbClr val="002060"/>
          </a:solidFill>
          <a:ln>
            <a:solidFill>
              <a:srgbClr val="FFFF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500</a:t>
            </a:r>
          </a:p>
        </p:txBody>
      </p:sp>
      <p:sp>
        <p:nvSpPr>
          <p:cNvPr id="8" name="Шестиугольник 7"/>
          <p:cNvSpPr/>
          <p:nvPr/>
        </p:nvSpPr>
        <p:spPr>
          <a:xfrm>
            <a:off x="1475656" y="3356992"/>
            <a:ext cx="6192688" cy="836712"/>
          </a:xfrm>
          <a:prstGeom prst="hexagon">
            <a:avLst/>
          </a:prstGeom>
          <a:solidFill>
            <a:srgbClr val="002060"/>
          </a:solidFill>
          <a:ln>
            <a:solidFill>
              <a:srgbClr val="FFFF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200</a:t>
            </a:r>
          </a:p>
        </p:txBody>
      </p:sp>
      <p:sp>
        <p:nvSpPr>
          <p:cNvPr id="9" name="Шестиугольник 8"/>
          <p:cNvSpPr/>
          <p:nvPr/>
        </p:nvSpPr>
        <p:spPr>
          <a:xfrm>
            <a:off x="1907704" y="4221088"/>
            <a:ext cx="5400600" cy="836712"/>
          </a:xfrm>
          <a:prstGeom prst="hexagon">
            <a:avLst/>
          </a:prstGeom>
          <a:solidFill>
            <a:srgbClr val="002060"/>
          </a:solidFill>
          <a:ln>
            <a:solidFill>
              <a:srgbClr val="FFFF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100</a:t>
            </a:r>
          </a:p>
        </p:txBody>
      </p:sp>
      <p:sp>
        <p:nvSpPr>
          <p:cNvPr id="10" name="Шестиугольник 9"/>
          <p:cNvSpPr/>
          <p:nvPr/>
        </p:nvSpPr>
        <p:spPr>
          <a:xfrm>
            <a:off x="2411760" y="5085184"/>
            <a:ext cx="4536504" cy="836712"/>
          </a:xfrm>
          <a:prstGeom prst="hexagon">
            <a:avLst/>
          </a:prstGeom>
          <a:solidFill>
            <a:srgbClr val="002060"/>
          </a:solidFill>
          <a:ln>
            <a:solidFill>
              <a:srgbClr val="FFFF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50</a:t>
            </a:r>
          </a:p>
        </p:txBody>
      </p:sp>
      <p:sp>
        <p:nvSpPr>
          <p:cNvPr id="11" name="Шестиугольник 10"/>
          <p:cNvSpPr/>
          <p:nvPr/>
        </p:nvSpPr>
        <p:spPr>
          <a:xfrm>
            <a:off x="2771800" y="5949280"/>
            <a:ext cx="3744416" cy="908720"/>
          </a:xfrm>
          <a:prstGeom prst="hexagon">
            <a:avLst/>
          </a:prstGeom>
          <a:solidFill>
            <a:srgbClr val="002060"/>
          </a:solidFill>
          <a:ln>
            <a:solidFill>
              <a:srgbClr val="FFFF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10</a:t>
            </a:r>
            <a:endParaRPr lang="ru-RU" sz="8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itchFamily="18" charset="0"/>
            </a:endParaRPr>
          </a:p>
        </p:txBody>
      </p:sp>
      <p:sp>
        <p:nvSpPr>
          <p:cNvPr id="14" name="Шестиугольник 13"/>
          <p:cNvSpPr/>
          <p:nvPr/>
        </p:nvSpPr>
        <p:spPr>
          <a:xfrm>
            <a:off x="251520" y="764704"/>
            <a:ext cx="8568952" cy="836712"/>
          </a:xfrm>
          <a:prstGeom prst="hexagon">
            <a:avLst/>
          </a:prstGeom>
          <a:solidFill>
            <a:srgbClr val="002060"/>
          </a:solidFill>
          <a:ln>
            <a:solidFill>
              <a:srgbClr val="FFFF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1500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27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8" dur="1000" autoRev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animClr clrSpc="rgb">
                                      <p:cBhvr>
                                        <p:cTn id="49" dur="1000" autoRev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50" dur="1000" autoRev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1" dur="1000" autoRev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7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54" dur="1000" autoRev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animClr clrSpc="rgb">
                                      <p:cBhvr>
                                        <p:cTn id="55" dur="1000" autoRev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56" dur="1000" autoRev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1000" autoRev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500"/>
                            </p:stCondLst>
                            <p:childTnLst>
                              <p:par>
                                <p:cTn id="59" presetID="27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0" dur="1000" autoRev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animClr clrSpc="rgb">
                                      <p:cBhvr>
                                        <p:cTn id="61" dur="1000" autoRev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62" dur="1000" autoRev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3" dur="1000" autoRev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500"/>
                            </p:stCondLst>
                            <p:childTnLst>
                              <p:par>
                                <p:cTn id="65" presetID="27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6" dur="1000" autoRev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>
                                      <p:cBhvr>
                                        <p:cTn id="67" dur="1000" autoRev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68" dur="1000" autoRev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9" dur="1000" autoRev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1500"/>
                            </p:stCondLst>
                            <p:childTnLst>
                              <p:par>
                                <p:cTn id="71" presetID="27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72" dur="10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animClr clrSpc="rgb">
                                      <p:cBhvr>
                                        <p:cTn id="73" dur="10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74" dur="10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5" dur="10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3500"/>
                            </p:stCondLst>
                            <p:childTnLst>
                              <p:par>
                                <p:cTn id="77" presetID="27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78" dur="10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animClr clrSpc="rgb">
                                      <p:cBhvr>
                                        <p:cTn id="79" dur="10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80" dur="10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1" dur="10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5500"/>
                            </p:stCondLst>
                            <p:childTnLst>
                              <p:par>
                                <p:cTn id="83" presetID="27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84" dur="1000" autoRev="1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>
                                      <p:cBhvr>
                                        <p:cTn id="85" dur="1000" autoRev="1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86" dur="1000" autoRev="1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7" dur="1000" autoRev="1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4" grpId="0" animBg="1"/>
      <p:bldP spid="14" grpId="1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Шестиугольник 9">
            <a:hlinkClick r:id="rId2" action="ppaction://hlinksldjump"/>
          </p:cNvPr>
          <p:cNvSpPr/>
          <p:nvPr/>
        </p:nvSpPr>
        <p:spPr>
          <a:xfrm>
            <a:off x="4607496" y="5489848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3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Г.партия</a:t>
            </a:r>
            <a:endParaRPr lang="ru-RU" sz="4300" b="1" dirty="0">
              <a:solidFill>
                <a:srgbClr val="FFFF00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4" name="Шестиугольник 3"/>
          <p:cNvSpPr/>
          <p:nvPr/>
        </p:nvSpPr>
        <p:spPr>
          <a:xfrm>
            <a:off x="0" y="332656"/>
            <a:ext cx="9144000" cy="3240360"/>
          </a:xfrm>
          <a:prstGeom prst="hexagon">
            <a:avLst/>
          </a:prstGeom>
          <a:solidFill>
            <a:srgbClr val="002060"/>
          </a:solidFill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Политическая организация, обладающая суверенитетом и представляющая интересы общества в целом, - это</a:t>
            </a:r>
            <a:endParaRPr lang="ru-RU" sz="42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itchFamily="18" charset="0"/>
            </a:endParaRPr>
          </a:p>
        </p:txBody>
      </p:sp>
      <p:sp>
        <p:nvSpPr>
          <p:cNvPr id="5" name="Шестиугольник 4">
            <a:hlinkClick r:id="rId3" action="ppaction://hlinksldjump"/>
          </p:cNvPr>
          <p:cNvSpPr/>
          <p:nvPr/>
        </p:nvSpPr>
        <p:spPr>
          <a:xfrm>
            <a:off x="0" y="4005064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2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А.государство</a:t>
            </a:r>
            <a:endParaRPr lang="ru-RU" sz="4200" b="1" dirty="0">
              <a:solidFill>
                <a:srgbClr val="FFFF00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6" name="Шестиугольник 5">
            <a:hlinkClick r:id="rId4" action="ppaction://hlinksldjump"/>
          </p:cNvPr>
          <p:cNvSpPr/>
          <p:nvPr/>
        </p:nvSpPr>
        <p:spPr>
          <a:xfrm>
            <a:off x="4607496" y="4005064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4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Б.правительство</a:t>
            </a:r>
            <a:endParaRPr lang="ru-RU" sz="3400" b="1" dirty="0">
              <a:solidFill>
                <a:srgbClr val="FFFF00"/>
              </a:solidFill>
              <a:latin typeface="+mj-lt"/>
              <a:cs typeface="Times New Roman" pitchFamily="18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4355976" y="4653136"/>
            <a:ext cx="360040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Шестиугольник 8">
            <a:hlinkClick r:id="rId5" action="ppaction://hlinksldjump"/>
          </p:cNvPr>
          <p:cNvSpPr/>
          <p:nvPr/>
        </p:nvSpPr>
        <p:spPr>
          <a:xfrm>
            <a:off x="0" y="5489848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3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В.парламент</a:t>
            </a:r>
            <a:endParaRPr lang="ru-RU" sz="4300" b="1" dirty="0">
              <a:solidFill>
                <a:srgbClr val="FFFF00"/>
              </a:solidFill>
              <a:latin typeface="+mj-lt"/>
              <a:cs typeface="Times New Roman" pitchFamily="18" charset="0"/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4355976" y="6165304"/>
            <a:ext cx="360040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9" name="Овал 18"/>
          <p:cNvSpPr/>
          <p:nvPr/>
        </p:nvSpPr>
        <p:spPr>
          <a:xfrm>
            <a:off x="7596336" y="3284984"/>
            <a:ext cx="1368152" cy="864096"/>
          </a:xfrm>
          <a:prstGeom prst="ellipse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2000" b="1" dirty="0">
              <a:solidFill>
                <a:srgbClr val="FFFF00"/>
              </a:solidFill>
            </a:endParaRPr>
          </a:p>
        </p:txBody>
      </p:sp>
      <p:pic>
        <p:nvPicPr>
          <p:cNvPr id="20" name="Picture 6" descr="http://www.misis.ru/portals/0/UMAM/%D1%84%D0%BE%D0%BD_%D0%B3%D0%BB%D0%BE%D0%B1%D1%83%D1%81.pn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956376" y="3284984"/>
            <a:ext cx="692385" cy="720080"/>
          </a:xfrm>
          <a:prstGeom prst="rect">
            <a:avLst/>
          </a:prstGeom>
          <a:noFill/>
        </p:spPr>
      </p:pic>
      <p:sp>
        <p:nvSpPr>
          <p:cNvPr id="21" name="Овал 20"/>
          <p:cNvSpPr/>
          <p:nvPr/>
        </p:nvSpPr>
        <p:spPr>
          <a:xfrm>
            <a:off x="395536" y="3284984"/>
            <a:ext cx="1368152" cy="864096"/>
          </a:xfrm>
          <a:prstGeom prst="ellipse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2000" b="1" dirty="0">
              <a:solidFill>
                <a:srgbClr val="FFFF00"/>
              </a:solidFill>
            </a:endParaRPr>
          </a:p>
        </p:txBody>
      </p:sp>
      <p:pic>
        <p:nvPicPr>
          <p:cNvPr id="22" name="Picture 6" descr="Новости Фестиваля науки Официальный сайт Всероссийского Фестиваля науки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11560" y="3284984"/>
            <a:ext cx="864096" cy="864096"/>
          </a:xfrm>
          <a:prstGeom prst="rect">
            <a:avLst/>
          </a:prstGeom>
          <a:noFill/>
        </p:spPr>
      </p:pic>
      <p:sp>
        <p:nvSpPr>
          <p:cNvPr id="23" name="Овал 22">
            <a:hlinkClick r:id="rId10" action="ppaction://hlinksldjump"/>
          </p:cNvPr>
          <p:cNvSpPr/>
          <p:nvPr/>
        </p:nvSpPr>
        <p:spPr>
          <a:xfrm>
            <a:off x="3923928" y="3429000"/>
            <a:ext cx="1368152" cy="864096"/>
          </a:xfrm>
          <a:prstGeom prst="ellipse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50:50</a:t>
            </a:r>
            <a:endParaRPr lang="ru-RU" sz="26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4" grpId="0" animBg="1"/>
      <p:bldP spid="5" grpId="0" animBg="1"/>
      <p:bldP spid="6" grpId="0" animBg="1"/>
      <p:bldP spid="9" grpId="0" animBg="1"/>
      <p:bldP spid="19" grpId="0" animBg="1"/>
      <p:bldP spid="21" grpId="0" animBg="1"/>
      <p:bldP spid="2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http://img2.wikia.nocookie.net/__cb20140603164334/villains/images/d/d9/51ee4f319a77aeaae23b0a623137b6b3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6097"/>
            <a:ext cx="9396536" cy="7053667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Click="0" advTm="0">
    <p:comb dir="vert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Шестиугольник 9"/>
          <p:cNvSpPr/>
          <p:nvPr/>
        </p:nvSpPr>
        <p:spPr>
          <a:xfrm>
            <a:off x="4607496" y="5489848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3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Г.партия</a:t>
            </a:r>
            <a:endParaRPr lang="ru-RU" sz="4300" b="1" dirty="0">
              <a:solidFill>
                <a:srgbClr val="FFFF00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4" name="Шестиугольник 3"/>
          <p:cNvSpPr/>
          <p:nvPr/>
        </p:nvSpPr>
        <p:spPr>
          <a:xfrm>
            <a:off x="0" y="332656"/>
            <a:ext cx="9144000" cy="3240360"/>
          </a:xfrm>
          <a:prstGeom prst="hexagon">
            <a:avLst/>
          </a:prstGeom>
          <a:solidFill>
            <a:srgbClr val="002060"/>
          </a:solidFill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Политическая организация, обладающая суверенитетом и представляющая интересы общества в целом, - это</a:t>
            </a:r>
            <a:endParaRPr lang="ru-RU" sz="42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itchFamily="18" charset="0"/>
            </a:endParaRPr>
          </a:p>
        </p:txBody>
      </p:sp>
      <p:sp>
        <p:nvSpPr>
          <p:cNvPr id="5" name="Шестиугольник 4"/>
          <p:cNvSpPr/>
          <p:nvPr/>
        </p:nvSpPr>
        <p:spPr>
          <a:xfrm>
            <a:off x="0" y="4005064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2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А.государство</a:t>
            </a:r>
            <a:endParaRPr lang="ru-RU" sz="4200" b="1" dirty="0">
              <a:solidFill>
                <a:srgbClr val="FFFF00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6" name="Шестиугольник 5"/>
          <p:cNvSpPr/>
          <p:nvPr/>
        </p:nvSpPr>
        <p:spPr>
          <a:xfrm>
            <a:off x="4607496" y="4005064"/>
            <a:ext cx="4536504" cy="1368152"/>
          </a:xfrm>
          <a:prstGeom prst="hexagon">
            <a:avLst/>
          </a:prstGeom>
          <a:solidFill>
            <a:srgbClr val="FF000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4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Б.правительство</a:t>
            </a:r>
            <a:endParaRPr lang="ru-RU" sz="3400" b="1" dirty="0">
              <a:solidFill>
                <a:srgbClr val="FFFF00"/>
              </a:solidFill>
              <a:latin typeface="+mj-lt"/>
              <a:cs typeface="Times New Roman" pitchFamily="18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4355976" y="4653136"/>
            <a:ext cx="360040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Шестиугольник 8"/>
          <p:cNvSpPr/>
          <p:nvPr/>
        </p:nvSpPr>
        <p:spPr>
          <a:xfrm>
            <a:off x="0" y="5489848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3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В.парламент</a:t>
            </a:r>
            <a:endParaRPr lang="ru-RU" sz="4300" b="1" dirty="0">
              <a:solidFill>
                <a:srgbClr val="FFFF00"/>
              </a:solidFill>
              <a:latin typeface="+mj-lt"/>
              <a:cs typeface="Times New Roman" pitchFamily="18" charset="0"/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4355976" y="6165304"/>
            <a:ext cx="360040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4" name="неправильный ответ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709988"/>
            <a:ext cx="304800" cy="304800"/>
          </a:xfrm>
          <a:prstGeom prst="rect">
            <a:avLst/>
          </a:prstGeom>
        </p:spPr>
      </p:pic>
      <p:sp>
        <p:nvSpPr>
          <p:cNvPr id="15" name="Стрелка вправо 14">
            <a:hlinkClick r:id="rId4" action="ppaction://hlinksldjump"/>
          </p:cNvPr>
          <p:cNvSpPr/>
          <p:nvPr/>
        </p:nvSpPr>
        <p:spPr>
          <a:xfrm>
            <a:off x="0" y="3429000"/>
            <a:ext cx="576064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>
            <a:hlinkClick r:id="rId5" action="ppaction://hlinksldjump"/>
          </p:cNvPr>
          <p:cNvSpPr/>
          <p:nvPr/>
        </p:nvSpPr>
        <p:spPr>
          <a:xfrm>
            <a:off x="8639944" y="3356992"/>
            <a:ext cx="504056" cy="3326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31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http://img2.wikia.nocookie.net/__cb20140603164334/villains/images/d/d9/51ee4f319a77aeaae23b0a623137b6b3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6097"/>
            <a:ext cx="9396536" cy="7053667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Click="0" advTm="0">
    <p:comb dir="vert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Шестиугольник 9"/>
          <p:cNvSpPr/>
          <p:nvPr/>
        </p:nvSpPr>
        <p:spPr>
          <a:xfrm>
            <a:off x="4607496" y="5489848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3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Г.партия</a:t>
            </a:r>
            <a:endParaRPr lang="ru-RU" sz="4300" b="1" dirty="0">
              <a:solidFill>
                <a:srgbClr val="FFFF00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4" name="Шестиугольник 3"/>
          <p:cNvSpPr/>
          <p:nvPr/>
        </p:nvSpPr>
        <p:spPr>
          <a:xfrm>
            <a:off x="0" y="332656"/>
            <a:ext cx="9144000" cy="3240360"/>
          </a:xfrm>
          <a:prstGeom prst="hexagon">
            <a:avLst/>
          </a:prstGeom>
          <a:solidFill>
            <a:srgbClr val="002060"/>
          </a:solidFill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Политическая организация, обладающая суверенитетом и представляющая интересы общества в целом, - это</a:t>
            </a:r>
            <a:endParaRPr lang="ru-RU" sz="42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itchFamily="18" charset="0"/>
            </a:endParaRPr>
          </a:p>
        </p:txBody>
      </p:sp>
      <p:sp>
        <p:nvSpPr>
          <p:cNvPr id="5" name="Шестиугольник 4"/>
          <p:cNvSpPr/>
          <p:nvPr/>
        </p:nvSpPr>
        <p:spPr>
          <a:xfrm>
            <a:off x="0" y="4005064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2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А.государство</a:t>
            </a:r>
            <a:endParaRPr lang="ru-RU" sz="4200" b="1" dirty="0">
              <a:solidFill>
                <a:srgbClr val="FFFF00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6" name="Шестиугольник 5"/>
          <p:cNvSpPr/>
          <p:nvPr/>
        </p:nvSpPr>
        <p:spPr>
          <a:xfrm>
            <a:off x="4607496" y="4005064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4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Б.правительство</a:t>
            </a:r>
            <a:endParaRPr lang="ru-RU" sz="3400" b="1" dirty="0">
              <a:solidFill>
                <a:srgbClr val="FFFF00"/>
              </a:solidFill>
              <a:latin typeface="+mj-lt"/>
              <a:cs typeface="Times New Roman" pitchFamily="18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4355976" y="4653136"/>
            <a:ext cx="360040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Шестиугольник 8"/>
          <p:cNvSpPr/>
          <p:nvPr/>
        </p:nvSpPr>
        <p:spPr>
          <a:xfrm>
            <a:off x="0" y="5489848"/>
            <a:ext cx="4536504" cy="1368152"/>
          </a:xfrm>
          <a:prstGeom prst="hexagon">
            <a:avLst/>
          </a:prstGeom>
          <a:solidFill>
            <a:srgbClr val="FF000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3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В.парламент</a:t>
            </a:r>
            <a:endParaRPr lang="ru-RU" sz="4300" b="1" dirty="0">
              <a:solidFill>
                <a:srgbClr val="FFFF00"/>
              </a:solidFill>
              <a:latin typeface="+mj-lt"/>
              <a:cs typeface="Times New Roman" pitchFamily="18" charset="0"/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4355976" y="6165304"/>
            <a:ext cx="360040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4" name="неправильный ответ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709988"/>
            <a:ext cx="304800" cy="304800"/>
          </a:xfrm>
          <a:prstGeom prst="rect">
            <a:avLst/>
          </a:prstGeom>
        </p:spPr>
      </p:pic>
      <p:sp>
        <p:nvSpPr>
          <p:cNvPr id="15" name="Равнобедренный треугольник 14">
            <a:hlinkClick r:id="rId4" action="ppaction://hlinksldjump"/>
          </p:cNvPr>
          <p:cNvSpPr/>
          <p:nvPr/>
        </p:nvSpPr>
        <p:spPr>
          <a:xfrm>
            <a:off x="4355976" y="5013176"/>
            <a:ext cx="432048" cy="62068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>
            <a:hlinkClick r:id="rId5" action="ppaction://hlinksldjump"/>
          </p:cNvPr>
          <p:cNvSpPr/>
          <p:nvPr/>
        </p:nvSpPr>
        <p:spPr>
          <a:xfrm>
            <a:off x="0" y="3429000"/>
            <a:ext cx="576064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>
            <a:hlinkClick r:id="rId6" action="ppaction://hlinksldjump"/>
          </p:cNvPr>
          <p:cNvSpPr/>
          <p:nvPr/>
        </p:nvSpPr>
        <p:spPr>
          <a:xfrm>
            <a:off x="8639944" y="3356992"/>
            <a:ext cx="504056" cy="3326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31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img2.wikia.nocookie.net/__cb20140603164334/villains/images/d/d9/51ee4f319a77aeaae23b0a623137b6b3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6097"/>
            <a:ext cx="9396536" cy="705366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Click="0" advTm="0">
    <p:comb dir="vert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Шестиугольник 9"/>
          <p:cNvSpPr/>
          <p:nvPr/>
        </p:nvSpPr>
        <p:spPr>
          <a:xfrm>
            <a:off x="4607496" y="5489848"/>
            <a:ext cx="4536504" cy="1368152"/>
          </a:xfrm>
          <a:prstGeom prst="hexagon">
            <a:avLst/>
          </a:prstGeom>
          <a:solidFill>
            <a:srgbClr val="FF000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3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Г.партия</a:t>
            </a:r>
            <a:endParaRPr lang="ru-RU" sz="4300" b="1" dirty="0">
              <a:solidFill>
                <a:srgbClr val="FFFF00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4" name="Шестиугольник 3"/>
          <p:cNvSpPr/>
          <p:nvPr/>
        </p:nvSpPr>
        <p:spPr>
          <a:xfrm>
            <a:off x="0" y="332656"/>
            <a:ext cx="9144000" cy="3240360"/>
          </a:xfrm>
          <a:prstGeom prst="hexagon">
            <a:avLst/>
          </a:prstGeom>
          <a:solidFill>
            <a:srgbClr val="002060"/>
          </a:solidFill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Политическая организация, обладающая суверенитетом и представляющая интересы общества в целом, - это</a:t>
            </a:r>
            <a:endParaRPr lang="ru-RU" sz="42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itchFamily="18" charset="0"/>
            </a:endParaRPr>
          </a:p>
        </p:txBody>
      </p:sp>
      <p:sp>
        <p:nvSpPr>
          <p:cNvPr id="5" name="Шестиугольник 4"/>
          <p:cNvSpPr/>
          <p:nvPr/>
        </p:nvSpPr>
        <p:spPr>
          <a:xfrm>
            <a:off x="0" y="4005064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2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А.государство</a:t>
            </a:r>
            <a:endParaRPr lang="ru-RU" sz="4200" b="1" dirty="0">
              <a:solidFill>
                <a:srgbClr val="FFFF00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6" name="Шестиугольник 5"/>
          <p:cNvSpPr/>
          <p:nvPr/>
        </p:nvSpPr>
        <p:spPr>
          <a:xfrm>
            <a:off x="4607496" y="4005064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4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Б.правительство</a:t>
            </a:r>
            <a:endParaRPr lang="ru-RU" sz="3400" b="1" dirty="0">
              <a:solidFill>
                <a:srgbClr val="FFFF00"/>
              </a:solidFill>
              <a:latin typeface="+mj-lt"/>
              <a:cs typeface="Times New Roman" pitchFamily="18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4355976" y="4653136"/>
            <a:ext cx="360040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Шестиугольник 8"/>
          <p:cNvSpPr/>
          <p:nvPr/>
        </p:nvSpPr>
        <p:spPr>
          <a:xfrm>
            <a:off x="0" y="5489848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3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В.парламент</a:t>
            </a:r>
            <a:endParaRPr lang="ru-RU" sz="4300" b="1" dirty="0">
              <a:solidFill>
                <a:srgbClr val="FFFF00"/>
              </a:solidFill>
              <a:latin typeface="+mj-lt"/>
              <a:cs typeface="Times New Roman" pitchFamily="18" charset="0"/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4355976" y="6165304"/>
            <a:ext cx="360040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4" name="неправильный ответ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709988"/>
            <a:ext cx="304800" cy="304800"/>
          </a:xfrm>
          <a:prstGeom prst="rect">
            <a:avLst/>
          </a:prstGeom>
        </p:spPr>
      </p:pic>
      <p:sp>
        <p:nvSpPr>
          <p:cNvPr id="15" name="Стрелка вправо 14">
            <a:hlinkClick r:id="rId4" action="ppaction://hlinksldjump"/>
          </p:cNvPr>
          <p:cNvSpPr/>
          <p:nvPr/>
        </p:nvSpPr>
        <p:spPr>
          <a:xfrm>
            <a:off x="179512" y="3356992"/>
            <a:ext cx="576064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>
            <a:hlinkClick r:id="rId5" action="ppaction://hlinksldjump"/>
          </p:cNvPr>
          <p:cNvSpPr/>
          <p:nvPr/>
        </p:nvSpPr>
        <p:spPr>
          <a:xfrm>
            <a:off x="8639944" y="3356992"/>
            <a:ext cx="504056" cy="3326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31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Raylab :: Аксессуары для студии :: Фоны тканевые :: Фон 2,7x7,0 м. желтый ( RBGD-2770-YELLOW"/>
          <p:cNvPicPr>
            <a:picLocks noChangeAspect="1" noChangeArrowheads="1"/>
          </p:cNvPicPr>
          <p:nvPr/>
        </p:nvPicPr>
        <p:blipFill>
          <a:blip r:embed="rId2" cstate="print"/>
          <a:srcRect l="1963" t="3008"/>
          <a:stretch>
            <a:fillRect/>
          </a:stretch>
        </p:blipFill>
        <p:spPr bwMode="auto">
          <a:xfrm>
            <a:off x="-74045" y="0"/>
            <a:ext cx="9218045" cy="6858000"/>
          </a:xfrm>
          <a:prstGeom prst="rect">
            <a:avLst/>
          </a:prstGeom>
          <a:noFill/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Click="0" advTm="0">
    <p:circl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Шестиугольник 9"/>
          <p:cNvSpPr/>
          <p:nvPr/>
        </p:nvSpPr>
        <p:spPr>
          <a:xfrm>
            <a:off x="4607496" y="5489848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3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Г.партия</a:t>
            </a:r>
            <a:endParaRPr lang="ru-RU" sz="4300" b="1" dirty="0">
              <a:solidFill>
                <a:srgbClr val="FFFF00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4" name="Шестиугольник 3"/>
          <p:cNvSpPr/>
          <p:nvPr/>
        </p:nvSpPr>
        <p:spPr>
          <a:xfrm>
            <a:off x="0" y="332656"/>
            <a:ext cx="9144000" cy="3240360"/>
          </a:xfrm>
          <a:prstGeom prst="hexagon">
            <a:avLst/>
          </a:prstGeom>
          <a:solidFill>
            <a:srgbClr val="002060"/>
          </a:solidFill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Политическая организация, обладающая суверенитетом и представляющая интересы общества в целом, - это</a:t>
            </a:r>
            <a:endParaRPr lang="ru-RU" sz="42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itchFamily="18" charset="0"/>
            </a:endParaRPr>
          </a:p>
        </p:txBody>
      </p:sp>
      <p:sp>
        <p:nvSpPr>
          <p:cNvPr id="5" name="Шестиугольник 4"/>
          <p:cNvSpPr/>
          <p:nvPr/>
        </p:nvSpPr>
        <p:spPr>
          <a:xfrm>
            <a:off x="0" y="4005064"/>
            <a:ext cx="4536504" cy="1368152"/>
          </a:xfrm>
          <a:prstGeom prst="hexagon">
            <a:avLst/>
          </a:prstGeom>
          <a:solidFill>
            <a:srgbClr val="FFFF0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200" b="1" dirty="0" smtClean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  <a:latin typeface="+mj-lt"/>
                <a:cs typeface="Times New Roman" pitchFamily="18" charset="0"/>
              </a:rPr>
              <a:t>А.государство</a:t>
            </a:r>
            <a:endParaRPr lang="ru-RU" sz="4200" b="1" dirty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6" name="Шестиугольник 5"/>
          <p:cNvSpPr/>
          <p:nvPr/>
        </p:nvSpPr>
        <p:spPr>
          <a:xfrm>
            <a:off x="4607496" y="4005064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4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Б.правительство</a:t>
            </a:r>
            <a:endParaRPr lang="ru-RU" sz="3400" b="1" dirty="0">
              <a:solidFill>
                <a:srgbClr val="FFFF00"/>
              </a:solidFill>
              <a:latin typeface="+mj-lt"/>
              <a:cs typeface="Times New Roman" pitchFamily="18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4355976" y="4653136"/>
            <a:ext cx="360040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Шестиугольник 8"/>
          <p:cNvSpPr/>
          <p:nvPr/>
        </p:nvSpPr>
        <p:spPr>
          <a:xfrm>
            <a:off x="0" y="5489848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3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В.парламент</a:t>
            </a:r>
            <a:endParaRPr lang="ru-RU" sz="4300" b="1" dirty="0">
              <a:solidFill>
                <a:srgbClr val="FFFF00"/>
              </a:solidFill>
              <a:latin typeface="+mj-lt"/>
              <a:cs typeface="Times New Roman" pitchFamily="18" charset="0"/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4355976" y="6165304"/>
            <a:ext cx="360040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4" name="правильный ответ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709988"/>
            <a:ext cx="304800" cy="304800"/>
          </a:xfrm>
          <a:prstGeom prst="rect">
            <a:avLst/>
          </a:prstGeom>
        </p:spPr>
      </p:pic>
      <p:sp>
        <p:nvSpPr>
          <p:cNvPr id="11" name="Равнобедренный треугольник 10">
            <a:hlinkClick r:id="rId4" action="ppaction://hlinksldjump"/>
          </p:cNvPr>
          <p:cNvSpPr/>
          <p:nvPr/>
        </p:nvSpPr>
        <p:spPr>
          <a:xfrm>
            <a:off x="4355976" y="5013176"/>
            <a:ext cx="432048" cy="62068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338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6" descr="Новости Фестиваля науки Официальный сайт Всероссийского Фестиваля нау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836712"/>
            <a:ext cx="5256584" cy="5256584"/>
          </a:xfrm>
          <a:prstGeom prst="rect">
            <a:avLst/>
          </a:prstGeom>
          <a:noFill/>
          <a:effectLst>
            <a:glow rad="101600">
              <a:srgbClr val="FFFF00">
                <a:alpha val="60000"/>
              </a:srgbClr>
            </a:glow>
          </a:effectLst>
        </p:spPr>
      </p:pic>
      <p:sp>
        <p:nvSpPr>
          <p:cNvPr id="5" name="Стрелка вправо 4">
            <a:hlinkClick r:id="rId3" action="ppaction://hlinksldjump"/>
          </p:cNvPr>
          <p:cNvSpPr/>
          <p:nvPr/>
        </p:nvSpPr>
        <p:spPr>
          <a:xfrm>
            <a:off x="0" y="5877272"/>
            <a:ext cx="576064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1763688" y="1196752"/>
            <a:ext cx="5976664" cy="4320480"/>
          </a:xfrm>
          <a:prstGeom prst="ellipse">
            <a:avLst/>
          </a:prstGeom>
          <a:solidFill>
            <a:srgbClr val="00206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0" b="1" dirty="0" smtClean="0">
                <a:solidFill>
                  <a:srgbClr val="FFFF00"/>
                </a:solidFill>
              </a:rPr>
              <a:t>50:50</a:t>
            </a:r>
            <a:endParaRPr lang="ru-RU" sz="12000" b="1" dirty="0">
              <a:solidFill>
                <a:srgbClr val="FFFF00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763688" y="1196752"/>
            <a:ext cx="5976664" cy="4320480"/>
          </a:xfrm>
          <a:prstGeom prst="ellipse">
            <a:avLst/>
          </a:prstGeom>
          <a:solidFill>
            <a:srgbClr val="00206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0" b="1" dirty="0">
              <a:solidFill>
                <a:srgbClr val="FFFF00"/>
              </a:solidFill>
            </a:endParaRPr>
          </a:p>
        </p:txBody>
      </p:sp>
      <p:pic>
        <p:nvPicPr>
          <p:cNvPr id="4102" name="Picture 6" descr="Новости Фестиваля науки Официальный сайт Всероссийского Фестиваля нау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1340768"/>
            <a:ext cx="3966369" cy="3966369"/>
          </a:xfrm>
          <a:prstGeom prst="rect">
            <a:avLst/>
          </a:prstGeom>
          <a:noFill/>
        </p:spPr>
      </p:pic>
      <p:sp>
        <p:nvSpPr>
          <p:cNvPr id="9" name="Овал 8"/>
          <p:cNvSpPr/>
          <p:nvPr/>
        </p:nvSpPr>
        <p:spPr>
          <a:xfrm>
            <a:off x="1763688" y="1196752"/>
            <a:ext cx="5976664" cy="4320480"/>
          </a:xfrm>
          <a:prstGeom prst="ellipse">
            <a:avLst/>
          </a:prstGeom>
          <a:solidFill>
            <a:srgbClr val="00206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0" b="1" dirty="0">
              <a:solidFill>
                <a:srgbClr val="FFFF00"/>
              </a:solidFill>
            </a:endParaRPr>
          </a:p>
        </p:txBody>
      </p:sp>
      <p:pic>
        <p:nvPicPr>
          <p:cNvPr id="1030" name="Picture 6" descr="http://www.misis.ru/portals/0/UMAM/%D1%84%D0%BE%D0%BD_%D0%B3%D0%BB%D0%BE%D0%B1%D1%83%D1%8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1052736"/>
            <a:ext cx="3849659" cy="40036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9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://www.misis.ru/portals/0/UMAM/%D1%84%D0%BE%D0%BD_%D0%B3%D0%BB%D0%BE%D0%B1%D1%83%D1%8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404664"/>
            <a:ext cx="5400604" cy="5616624"/>
          </a:xfrm>
          <a:prstGeom prst="rect">
            <a:avLst/>
          </a:prstGeom>
          <a:noFill/>
          <a:effectLst>
            <a:glow rad="101600">
              <a:srgbClr val="FFFF00">
                <a:alpha val="60000"/>
              </a:srgbClr>
            </a:glow>
          </a:effectLst>
        </p:spPr>
      </p:pic>
      <p:pic>
        <p:nvPicPr>
          <p:cNvPr id="5" name="подсказ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0" y="5229200"/>
            <a:ext cx="432048" cy="432048"/>
          </a:xfrm>
          <a:prstGeom prst="rect">
            <a:avLst/>
          </a:prstGeom>
        </p:spPr>
      </p:pic>
      <p:sp>
        <p:nvSpPr>
          <p:cNvPr id="6" name="Стрелка вправо 5">
            <a:hlinkClick r:id="rId5" action="ppaction://hlinksldjump"/>
          </p:cNvPr>
          <p:cNvSpPr/>
          <p:nvPr/>
        </p:nvSpPr>
        <p:spPr>
          <a:xfrm>
            <a:off x="0" y="5661248"/>
            <a:ext cx="576064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3335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1763688" y="1628800"/>
            <a:ext cx="5832648" cy="4176464"/>
          </a:xfrm>
          <a:prstGeom prst="ellipse">
            <a:avLst/>
          </a:prstGeom>
          <a:ln w="76200">
            <a:solidFill>
              <a:srgbClr val="00206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50:50</a:t>
            </a:r>
            <a:endParaRPr lang="ru-RU" sz="1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Шестиугольник 9"/>
          <p:cNvSpPr/>
          <p:nvPr/>
        </p:nvSpPr>
        <p:spPr>
          <a:xfrm>
            <a:off x="4607496" y="5489848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3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Г.партия</a:t>
            </a:r>
            <a:endParaRPr lang="ru-RU" sz="4300" b="1" dirty="0">
              <a:solidFill>
                <a:srgbClr val="FFFF00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4" name="Шестиугольник 3"/>
          <p:cNvSpPr/>
          <p:nvPr/>
        </p:nvSpPr>
        <p:spPr>
          <a:xfrm>
            <a:off x="0" y="332656"/>
            <a:ext cx="9144000" cy="3240360"/>
          </a:xfrm>
          <a:prstGeom prst="hexagon">
            <a:avLst/>
          </a:prstGeom>
          <a:solidFill>
            <a:srgbClr val="002060"/>
          </a:solidFill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Политическая организация, обладающая суверенитетом и представляющая интересы общества в целом, - это</a:t>
            </a:r>
            <a:endParaRPr lang="ru-RU" sz="42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itchFamily="18" charset="0"/>
            </a:endParaRPr>
          </a:p>
        </p:txBody>
      </p:sp>
      <p:sp>
        <p:nvSpPr>
          <p:cNvPr id="5" name="Шестиугольник 4">
            <a:hlinkClick r:id="rId2" action="ppaction://hlinksldjump"/>
          </p:cNvPr>
          <p:cNvSpPr/>
          <p:nvPr/>
        </p:nvSpPr>
        <p:spPr>
          <a:xfrm>
            <a:off x="0" y="4005064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2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А.государство</a:t>
            </a:r>
            <a:endParaRPr lang="ru-RU" sz="4200" b="1" dirty="0">
              <a:solidFill>
                <a:srgbClr val="FFFF00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6" name="Шестиугольник 5"/>
          <p:cNvSpPr/>
          <p:nvPr/>
        </p:nvSpPr>
        <p:spPr>
          <a:xfrm>
            <a:off x="4607496" y="4005064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4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Б.правительство</a:t>
            </a:r>
            <a:endParaRPr lang="ru-RU" sz="3400" b="1" dirty="0">
              <a:solidFill>
                <a:srgbClr val="FFFF00"/>
              </a:solidFill>
              <a:latin typeface="+mj-lt"/>
              <a:cs typeface="Times New Roman" pitchFamily="18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4355976" y="4653136"/>
            <a:ext cx="360040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Шестиугольник 8">
            <a:hlinkClick r:id="rId3" action="ppaction://hlinksldjump"/>
          </p:cNvPr>
          <p:cNvSpPr/>
          <p:nvPr/>
        </p:nvSpPr>
        <p:spPr>
          <a:xfrm>
            <a:off x="0" y="5489848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3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В.парламент</a:t>
            </a:r>
            <a:endParaRPr lang="ru-RU" sz="4300" b="1" dirty="0">
              <a:solidFill>
                <a:srgbClr val="FFFF00"/>
              </a:solidFill>
              <a:latin typeface="+mj-lt"/>
              <a:cs typeface="Times New Roman" pitchFamily="18" charset="0"/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4355976" y="6165304"/>
            <a:ext cx="360040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6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Шестиугольник 5"/>
          <p:cNvSpPr/>
          <p:nvPr/>
        </p:nvSpPr>
        <p:spPr>
          <a:xfrm>
            <a:off x="755576" y="1628800"/>
            <a:ext cx="7776864" cy="864096"/>
          </a:xfrm>
          <a:prstGeom prst="hexagon">
            <a:avLst/>
          </a:prstGeom>
          <a:solidFill>
            <a:srgbClr val="002060"/>
          </a:solidFill>
          <a:ln>
            <a:solidFill>
              <a:srgbClr val="FFFF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1000</a:t>
            </a:r>
          </a:p>
        </p:txBody>
      </p:sp>
      <p:sp>
        <p:nvSpPr>
          <p:cNvPr id="7" name="Шестиугольник 6"/>
          <p:cNvSpPr/>
          <p:nvPr/>
        </p:nvSpPr>
        <p:spPr>
          <a:xfrm>
            <a:off x="1187624" y="2492896"/>
            <a:ext cx="6984776" cy="836712"/>
          </a:xfrm>
          <a:prstGeom prst="hexagon">
            <a:avLst/>
          </a:prstGeom>
          <a:solidFill>
            <a:srgbClr val="002060"/>
          </a:solidFill>
          <a:ln>
            <a:solidFill>
              <a:srgbClr val="FFFF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500</a:t>
            </a:r>
          </a:p>
        </p:txBody>
      </p:sp>
      <p:sp>
        <p:nvSpPr>
          <p:cNvPr id="8" name="Шестиугольник 7"/>
          <p:cNvSpPr/>
          <p:nvPr/>
        </p:nvSpPr>
        <p:spPr>
          <a:xfrm>
            <a:off x="1547664" y="3356992"/>
            <a:ext cx="6192688" cy="836712"/>
          </a:xfrm>
          <a:prstGeom prst="hexagon">
            <a:avLst/>
          </a:prstGeom>
          <a:solidFill>
            <a:srgbClr val="002060"/>
          </a:solidFill>
          <a:ln>
            <a:solidFill>
              <a:srgbClr val="FFFF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200</a:t>
            </a:r>
          </a:p>
        </p:txBody>
      </p:sp>
      <p:sp>
        <p:nvSpPr>
          <p:cNvPr id="9" name="Шестиугольник 8"/>
          <p:cNvSpPr/>
          <p:nvPr/>
        </p:nvSpPr>
        <p:spPr>
          <a:xfrm>
            <a:off x="1979712" y="4221088"/>
            <a:ext cx="5400600" cy="836712"/>
          </a:xfrm>
          <a:prstGeom prst="hexagon">
            <a:avLst/>
          </a:prstGeom>
          <a:solidFill>
            <a:srgbClr val="002060"/>
          </a:solidFill>
          <a:ln>
            <a:solidFill>
              <a:srgbClr val="FFFF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100</a:t>
            </a:r>
          </a:p>
        </p:txBody>
      </p:sp>
      <p:sp>
        <p:nvSpPr>
          <p:cNvPr id="10" name="Шестиугольник 9"/>
          <p:cNvSpPr/>
          <p:nvPr/>
        </p:nvSpPr>
        <p:spPr>
          <a:xfrm>
            <a:off x="2483768" y="5085184"/>
            <a:ext cx="4536504" cy="836712"/>
          </a:xfrm>
          <a:prstGeom prst="hexagon">
            <a:avLst/>
          </a:prstGeom>
          <a:solidFill>
            <a:srgbClr val="002060"/>
          </a:solidFill>
          <a:ln>
            <a:solidFill>
              <a:srgbClr val="FFFF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50</a:t>
            </a:r>
          </a:p>
        </p:txBody>
      </p:sp>
      <p:sp>
        <p:nvSpPr>
          <p:cNvPr id="11" name="Шестиугольник 10"/>
          <p:cNvSpPr/>
          <p:nvPr/>
        </p:nvSpPr>
        <p:spPr>
          <a:xfrm>
            <a:off x="2843808" y="5949280"/>
            <a:ext cx="3744416" cy="908720"/>
          </a:xfrm>
          <a:prstGeom prst="hexagon">
            <a:avLst/>
          </a:prstGeom>
          <a:solidFill>
            <a:srgbClr val="002060"/>
          </a:solidFill>
          <a:ln>
            <a:solidFill>
              <a:srgbClr val="FFFF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10</a:t>
            </a:r>
            <a:endParaRPr lang="ru-RU" sz="8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itchFamily="18" charset="0"/>
            </a:endParaRPr>
          </a:p>
        </p:txBody>
      </p:sp>
      <p:sp>
        <p:nvSpPr>
          <p:cNvPr id="14" name="Шестиугольник 13"/>
          <p:cNvSpPr/>
          <p:nvPr/>
        </p:nvSpPr>
        <p:spPr>
          <a:xfrm>
            <a:off x="323528" y="764704"/>
            <a:ext cx="8568952" cy="836712"/>
          </a:xfrm>
          <a:prstGeom prst="hexagon">
            <a:avLst/>
          </a:prstGeom>
          <a:solidFill>
            <a:srgbClr val="002060"/>
          </a:solidFill>
          <a:ln>
            <a:solidFill>
              <a:srgbClr val="FFFF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1500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66"/>
                                      </p:to>
                                    </p:animClr>
                                    <p:set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66"/>
                                      </p:to>
                                    </p:animClr>
                                    <p:set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27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2" dur="250" autoRev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3" dur="250" autoRev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4" dur="250" autoRev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250" autoRev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500"/>
                            </p:stCondLst>
                            <p:childTnLst>
                              <p:par>
                                <p:cTn id="27" presetID="64" presetClass="path" presetSubtype="0" accel="50000" decel="5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2.44218E-6 L 0.00799 -0.26226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" y="-1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7500"/>
                            </p:stCondLst>
                            <p:childTnLst>
                              <p:par>
                                <p:cTn id="30" presetID="6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1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1" animBg="1"/>
      <p:bldP spid="9" grpId="2" animBg="1"/>
      <p:bldP spid="9" grpId="3" animBg="1"/>
      <p:bldP spid="10" grpId="0" animBg="1"/>
      <p:bldP spid="10" grpId="1" animBg="1"/>
      <p:bldP spid="11" grpId="0" animBg="1"/>
      <p:bldP spid="14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Шестиугольник 9">
            <a:hlinkClick r:id="rId2" action="ppaction://hlinksldjump"/>
          </p:cNvPr>
          <p:cNvSpPr/>
          <p:nvPr/>
        </p:nvSpPr>
        <p:spPr>
          <a:xfrm>
            <a:off x="4607496" y="5489848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3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Г.смешанной</a:t>
            </a:r>
            <a:endParaRPr lang="ru-RU" sz="4300" b="1" dirty="0">
              <a:solidFill>
                <a:srgbClr val="FFFF00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4" name="Шестиугольник 3"/>
          <p:cNvSpPr/>
          <p:nvPr/>
        </p:nvSpPr>
        <p:spPr>
          <a:xfrm>
            <a:off x="0" y="332656"/>
            <a:ext cx="9144000" cy="3240360"/>
          </a:xfrm>
          <a:prstGeom prst="hexagon">
            <a:avLst/>
          </a:prstGeom>
          <a:solidFill>
            <a:srgbClr val="002060"/>
          </a:solidFill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В государстве Н. производственные ресурсы распределяются через плановые задания, установлен твёрдый валютный курс. Эти черты характерны для экономики</a:t>
            </a:r>
            <a:endParaRPr lang="ru-RU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itchFamily="18" charset="0"/>
            </a:endParaRPr>
          </a:p>
        </p:txBody>
      </p:sp>
      <p:sp>
        <p:nvSpPr>
          <p:cNvPr id="5" name="Шестиугольник 4">
            <a:hlinkClick r:id="rId3" action="ppaction://hlinksldjump"/>
          </p:cNvPr>
          <p:cNvSpPr/>
          <p:nvPr/>
        </p:nvSpPr>
        <p:spPr>
          <a:xfrm>
            <a:off x="0" y="4005064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5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А.традиционной</a:t>
            </a:r>
            <a:endParaRPr lang="ru-RU" sz="3500" b="1" dirty="0">
              <a:solidFill>
                <a:srgbClr val="FFFF00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6" name="Шестиугольник 5">
            <a:hlinkClick r:id="rId4" action="ppaction://hlinksldjump"/>
          </p:cNvPr>
          <p:cNvSpPr/>
          <p:nvPr/>
        </p:nvSpPr>
        <p:spPr>
          <a:xfrm>
            <a:off x="4607496" y="4005064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3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Б.рыночной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4355976" y="4653136"/>
            <a:ext cx="360040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Шестиугольник 8">
            <a:hlinkClick r:id="rId5" action="ppaction://hlinksldjump"/>
          </p:cNvPr>
          <p:cNvSpPr/>
          <p:nvPr/>
        </p:nvSpPr>
        <p:spPr>
          <a:xfrm>
            <a:off x="0" y="5489848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3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В.командной</a:t>
            </a:r>
            <a:endParaRPr lang="ru-RU" sz="4300" b="1" dirty="0">
              <a:solidFill>
                <a:srgbClr val="FFFF00"/>
              </a:solidFill>
              <a:latin typeface="+mj-lt"/>
              <a:cs typeface="Times New Roman" pitchFamily="18" charset="0"/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4355976" y="6165304"/>
            <a:ext cx="360040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9" name="Овал 18"/>
          <p:cNvSpPr/>
          <p:nvPr/>
        </p:nvSpPr>
        <p:spPr>
          <a:xfrm>
            <a:off x="7524328" y="3212976"/>
            <a:ext cx="1368152" cy="864096"/>
          </a:xfrm>
          <a:prstGeom prst="ellipse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2000" b="1" dirty="0">
              <a:solidFill>
                <a:srgbClr val="FFFF00"/>
              </a:solidFill>
            </a:endParaRPr>
          </a:p>
        </p:txBody>
      </p:sp>
      <p:pic>
        <p:nvPicPr>
          <p:cNvPr id="20" name="Picture 6" descr="http://www.misis.ru/portals/0/UMAM/%D1%84%D0%BE%D0%BD_%D0%B3%D0%BB%D0%BE%D0%B1%D1%83%D1%81.pn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884368" y="3212976"/>
            <a:ext cx="692385" cy="720080"/>
          </a:xfrm>
          <a:prstGeom prst="rect">
            <a:avLst/>
          </a:prstGeom>
          <a:noFill/>
        </p:spPr>
      </p:pic>
      <p:sp>
        <p:nvSpPr>
          <p:cNvPr id="21" name="Овал 20"/>
          <p:cNvSpPr/>
          <p:nvPr/>
        </p:nvSpPr>
        <p:spPr>
          <a:xfrm>
            <a:off x="323528" y="3140968"/>
            <a:ext cx="1368152" cy="864096"/>
          </a:xfrm>
          <a:prstGeom prst="ellipse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2000" b="1" dirty="0">
              <a:solidFill>
                <a:srgbClr val="FFFF00"/>
              </a:solidFill>
            </a:endParaRPr>
          </a:p>
        </p:txBody>
      </p:sp>
      <p:pic>
        <p:nvPicPr>
          <p:cNvPr id="22" name="Picture 6" descr="Новости Фестиваля науки Официальный сайт Всероссийского Фестиваля науки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39552" y="3140968"/>
            <a:ext cx="864096" cy="864096"/>
          </a:xfrm>
          <a:prstGeom prst="rect">
            <a:avLst/>
          </a:prstGeom>
          <a:noFill/>
        </p:spPr>
      </p:pic>
      <p:sp>
        <p:nvSpPr>
          <p:cNvPr id="23" name="Овал 22">
            <a:hlinkClick r:id="rId10" action="ppaction://hlinksldjump"/>
          </p:cNvPr>
          <p:cNvSpPr/>
          <p:nvPr/>
        </p:nvSpPr>
        <p:spPr>
          <a:xfrm>
            <a:off x="3923928" y="3501008"/>
            <a:ext cx="1368152" cy="864096"/>
          </a:xfrm>
          <a:prstGeom prst="ellipse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50:50</a:t>
            </a:r>
            <a:endParaRPr lang="ru-RU" sz="26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4" grpId="0" animBg="1"/>
      <p:bldP spid="5" grpId="0" animBg="1"/>
      <p:bldP spid="6" grpId="0" animBg="1"/>
      <p:bldP spid="9" grpId="0" animBg="1"/>
      <p:bldP spid="19" grpId="0" animBg="1"/>
      <p:bldP spid="21" grpId="0" animBg="1"/>
      <p:bldP spid="23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http://img2.wikia.nocookie.net/__cb20140603164334/villains/images/d/d9/51ee4f319a77aeaae23b0a623137b6b3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6097"/>
            <a:ext cx="9396536" cy="7053667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Click="0" advTm="0">
    <p:comb dir="vert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Шестиугольник 9"/>
          <p:cNvSpPr/>
          <p:nvPr/>
        </p:nvSpPr>
        <p:spPr>
          <a:xfrm>
            <a:off x="4607496" y="5489848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3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Г.смешанной</a:t>
            </a:r>
            <a:endParaRPr lang="ru-RU" sz="4300" b="1" dirty="0">
              <a:solidFill>
                <a:srgbClr val="FFFF00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4" name="Шестиугольник 3"/>
          <p:cNvSpPr/>
          <p:nvPr/>
        </p:nvSpPr>
        <p:spPr>
          <a:xfrm>
            <a:off x="0" y="332656"/>
            <a:ext cx="9144000" cy="3240360"/>
          </a:xfrm>
          <a:prstGeom prst="hexagon">
            <a:avLst/>
          </a:prstGeom>
          <a:solidFill>
            <a:srgbClr val="002060"/>
          </a:solidFill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В государстве Н. производственные ресурсы распределяются через плановые задания, установлен твёрдый валютный курс. Эти черты характерны для экономики</a:t>
            </a:r>
            <a:endParaRPr lang="ru-RU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itchFamily="18" charset="0"/>
            </a:endParaRPr>
          </a:p>
        </p:txBody>
      </p:sp>
      <p:sp>
        <p:nvSpPr>
          <p:cNvPr id="5" name="Шестиугольник 4"/>
          <p:cNvSpPr/>
          <p:nvPr/>
        </p:nvSpPr>
        <p:spPr>
          <a:xfrm>
            <a:off x="0" y="4005064"/>
            <a:ext cx="4536504" cy="1368152"/>
          </a:xfrm>
          <a:prstGeom prst="hexagon">
            <a:avLst/>
          </a:prstGeom>
          <a:solidFill>
            <a:srgbClr val="FF000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5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А.традиционной</a:t>
            </a:r>
            <a:endParaRPr lang="ru-RU" sz="3500" b="1" dirty="0">
              <a:solidFill>
                <a:srgbClr val="FFFF00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6" name="Шестиугольник 5"/>
          <p:cNvSpPr/>
          <p:nvPr/>
        </p:nvSpPr>
        <p:spPr>
          <a:xfrm>
            <a:off x="4607496" y="4005064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3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Б.рыночной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4355976" y="4653136"/>
            <a:ext cx="360040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Шестиугольник 8"/>
          <p:cNvSpPr/>
          <p:nvPr/>
        </p:nvSpPr>
        <p:spPr>
          <a:xfrm>
            <a:off x="0" y="5489848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3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В.командной</a:t>
            </a:r>
            <a:endParaRPr lang="ru-RU" sz="4300" b="1" dirty="0">
              <a:solidFill>
                <a:srgbClr val="FFFF00"/>
              </a:solidFill>
              <a:latin typeface="+mj-lt"/>
              <a:cs typeface="Times New Roman" pitchFamily="18" charset="0"/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4355976" y="6165304"/>
            <a:ext cx="360040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4" name="неправильный ответ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709988"/>
            <a:ext cx="304800" cy="304800"/>
          </a:xfrm>
          <a:prstGeom prst="rect">
            <a:avLst/>
          </a:prstGeom>
        </p:spPr>
      </p:pic>
      <p:sp>
        <p:nvSpPr>
          <p:cNvPr id="15" name="Стрелка вправо 14">
            <a:hlinkClick r:id="rId4" action="ppaction://hlinksldjump"/>
          </p:cNvPr>
          <p:cNvSpPr/>
          <p:nvPr/>
        </p:nvSpPr>
        <p:spPr>
          <a:xfrm>
            <a:off x="0" y="3356992"/>
            <a:ext cx="755576" cy="6206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+mj-lt"/>
            </a:endParaRPr>
          </a:p>
        </p:txBody>
      </p:sp>
      <p:sp>
        <p:nvSpPr>
          <p:cNvPr id="16" name="Овал 15">
            <a:hlinkClick r:id="rId5" action="ppaction://hlinksldjump"/>
          </p:cNvPr>
          <p:cNvSpPr/>
          <p:nvPr/>
        </p:nvSpPr>
        <p:spPr>
          <a:xfrm>
            <a:off x="8639944" y="3356992"/>
            <a:ext cx="504056" cy="3326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31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http://img2.wikia.nocookie.net/__cb20140603164334/villains/images/d/d9/51ee4f319a77aeaae23b0a623137b6b3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6097"/>
            <a:ext cx="9396536" cy="7053667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Click="0" advTm="0">
    <p:comb dir="vert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Шестиугольник 9"/>
          <p:cNvSpPr/>
          <p:nvPr/>
        </p:nvSpPr>
        <p:spPr>
          <a:xfrm>
            <a:off x="4607496" y="5489848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3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Г.смешанной</a:t>
            </a:r>
            <a:endParaRPr lang="ru-RU" sz="4300" b="1" dirty="0">
              <a:solidFill>
                <a:srgbClr val="FFFF00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4" name="Шестиугольник 3"/>
          <p:cNvSpPr/>
          <p:nvPr/>
        </p:nvSpPr>
        <p:spPr>
          <a:xfrm>
            <a:off x="0" y="332656"/>
            <a:ext cx="9144000" cy="3240360"/>
          </a:xfrm>
          <a:prstGeom prst="hexagon">
            <a:avLst/>
          </a:prstGeom>
          <a:solidFill>
            <a:srgbClr val="002060"/>
          </a:solidFill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В государстве Н. производственные ресурсы распределяются через плановые задания, установлен твёрдый валютный курс. Эти черты характерны для экономики</a:t>
            </a:r>
            <a:endParaRPr lang="ru-RU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itchFamily="18" charset="0"/>
            </a:endParaRPr>
          </a:p>
        </p:txBody>
      </p:sp>
      <p:sp>
        <p:nvSpPr>
          <p:cNvPr id="5" name="Шестиугольник 4"/>
          <p:cNvSpPr/>
          <p:nvPr/>
        </p:nvSpPr>
        <p:spPr>
          <a:xfrm>
            <a:off x="0" y="4005064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5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А.традиционной</a:t>
            </a:r>
            <a:endParaRPr lang="ru-RU" sz="3500" b="1" dirty="0">
              <a:solidFill>
                <a:srgbClr val="FFFF00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6" name="Шестиугольник 5"/>
          <p:cNvSpPr/>
          <p:nvPr/>
        </p:nvSpPr>
        <p:spPr>
          <a:xfrm>
            <a:off x="4607496" y="4005064"/>
            <a:ext cx="4536504" cy="1368152"/>
          </a:xfrm>
          <a:prstGeom prst="hexagon">
            <a:avLst/>
          </a:prstGeom>
          <a:solidFill>
            <a:srgbClr val="FF000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3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Б.рыночной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4355976" y="4653136"/>
            <a:ext cx="360040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Шестиугольник 8"/>
          <p:cNvSpPr/>
          <p:nvPr/>
        </p:nvSpPr>
        <p:spPr>
          <a:xfrm>
            <a:off x="0" y="5489848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3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В.командной</a:t>
            </a:r>
            <a:endParaRPr lang="ru-RU" sz="4300" b="1" dirty="0">
              <a:solidFill>
                <a:srgbClr val="FFFF00"/>
              </a:solidFill>
              <a:latin typeface="+mj-lt"/>
              <a:cs typeface="Times New Roman" pitchFamily="18" charset="0"/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4355976" y="6165304"/>
            <a:ext cx="360040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1" name="неправильный ответ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709988"/>
            <a:ext cx="304800" cy="304800"/>
          </a:xfrm>
          <a:prstGeom prst="rect">
            <a:avLst/>
          </a:prstGeom>
        </p:spPr>
      </p:pic>
      <p:sp>
        <p:nvSpPr>
          <p:cNvPr id="12" name="Стрелка вправо 11">
            <a:hlinkClick r:id="rId4" action="ppaction://hlinksldjump"/>
          </p:cNvPr>
          <p:cNvSpPr/>
          <p:nvPr/>
        </p:nvSpPr>
        <p:spPr>
          <a:xfrm>
            <a:off x="0" y="3429000"/>
            <a:ext cx="755576" cy="6206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+mj-lt"/>
            </a:endParaRPr>
          </a:p>
        </p:txBody>
      </p:sp>
      <p:sp>
        <p:nvSpPr>
          <p:cNvPr id="13" name="Овал 12">
            <a:hlinkClick r:id="rId5" action="ppaction://hlinksldjump"/>
          </p:cNvPr>
          <p:cNvSpPr/>
          <p:nvPr/>
        </p:nvSpPr>
        <p:spPr>
          <a:xfrm>
            <a:off x="8639944" y="3356992"/>
            <a:ext cx="504056" cy="3326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31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img2.wikia.nocookie.net/__cb20140603164334/villains/images/d/d9/51ee4f319a77aeaae23b0a623137b6b3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6097"/>
            <a:ext cx="9396536" cy="705366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Click="0" advTm="0">
    <p:comb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8000">
              <a:srgbClr val="7030A0">
                <a:alpha val="89000"/>
              </a:srgbClr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m.rgbimg.com/cache1siYyz/users/a/ay/ayla87/600/nuy4IC0.jpg"/>
          <p:cNvPicPr>
            <a:picLocks noChangeAspect="1" noChangeArrowheads="1"/>
          </p:cNvPicPr>
          <p:nvPr/>
        </p:nvPicPr>
        <p:blipFill>
          <a:blip r:embed="rId2" cstate="print"/>
          <a:srcRect l="6300" t="2784" r="9281" b="3935"/>
          <a:stretch>
            <a:fillRect/>
          </a:stretch>
        </p:blipFill>
        <p:spPr bwMode="auto">
          <a:xfrm>
            <a:off x="0" y="1556792"/>
            <a:ext cx="4320480" cy="4320480"/>
          </a:xfrm>
          <a:prstGeom prst="ellipse">
            <a:avLst/>
          </a:prstGeom>
          <a:noFill/>
        </p:spPr>
      </p:pic>
      <p:sp>
        <p:nvSpPr>
          <p:cNvPr id="5" name="Умножение 4"/>
          <p:cNvSpPr/>
          <p:nvPr/>
        </p:nvSpPr>
        <p:spPr>
          <a:xfrm>
            <a:off x="3851920" y="1700808"/>
            <a:ext cx="2664296" cy="4032448"/>
          </a:xfrm>
          <a:prstGeom prst="mathMultiply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effectLst>
                <a:glow rad="101600">
                  <a:schemeClr val="tx1">
                    <a:alpha val="60000"/>
                  </a:schemeClr>
                </a:glo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156176" y="908720"/>
            <a:ext cx="2459328" cy="54784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5000" b="1" cap="none" spc="0" dirty="0" smtClean="0">
                <a:ln w="1143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</a:t>
            </a:r>
            <a:endParaRPr lang="ru-RU" sz="35000" b="1" cap="none" spc="0" dirty="0">
              <a:ln w="1143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Шестиугольник 9"/>
          <p:cNvSpPr/>
          <p:nvPr/>
        </p:nvSpPr>
        <p:spPr>
          <a:xfrm>
            <a:off x="4607496" y="5489848"/>
            <a:ext cx="4536504" cy="1368152"/>
          </a:xfrm>
          <a:prstGeom prst="hexagon">
            <a:avLst/>
          </a:prstGeom>
          <a:solidFill>
            <a:srgbClr val="FF000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3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Г.смешанной</a:t>
            </a:r>
            <a:endParaRPr lang="ru-RU" sz="4300" b="1" dirty="0">
              <a:solidFill>
                <a:srgbClr val="FFFF00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4" name="Шестиугольник 3"/>
          <p:cNvSpPr/>
          <p:nvPr/>
        </p:nvSpPr>
        <p:spPr>
          <a:xfrm>
            <a:off x="0" y="332656"/>
            <a:ext cx="9144000" cy="3240360"/>
          </a:xfrm>
          <a:prstGeom prst="hexagon">
            <a:avLst/>
          </a:prstGeom>
          <a:solidFill>
            <a:srgbClr val="002060"/>
          </a:solidFill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В государстве Н. производственные ресурсы распределяются через плановые задания, установлен твёрдый валютный курс. Эти черты характерны для экономики</a:t>
            </a:r>
            <a:endParaRPr lang="ru-RU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itchFamily="18" charset="0"/>
            </a:endParaRPr>
          </a:p>
        </p:txBody>
      </p:sp>
      <p:sp>
        <p:nvSpPr>
          <p:cNvPr id="5" name="Шестиугольник 4"/>
          <p:cNvSpPr/>
          <p:nvPr/>
        </p:nvSpPr>
        <p:spPr>
          <a:xfrm>
            <a:off x="0" y="4005064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5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А.традиционной</a:t>
            </a:r>
            <a:endParaRPr lang="ru-RU" sz="3500" b="1" dirty="0">
              <a:solidFill>
                <a:srgbClr val="FFFF00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6" name="Шестиугольник 5"/>
          <p:cNvSpPr/>
          <p:nvPr/>
        </p:nvSpPr>
        <p:spPr>
          <a:xfrm>
            <a:off x="4607496" y="4005064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3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Б.рыночной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4355976" y="4653136"/>
            <a:ext cx="360040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Шестиугольник 8"/>
          <p:cNvSpPr/>
          <p:nvPr/>
        </p:nvSpPr>
        <p:spPr>
          <a:xfrm>
            <a:off x="0" y="5489848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3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В.командной</a:t>
            </a:r>
            <a:endParaRPr lang="ru-RU" sz="4300" b="1" dirty="0">
              <a:solidFill>
                <a:srgbClr val="FFFF00"/>
              </a:solidFill>
              <a:latin typeface="+mj-lt"/>
              <a:cs typeface="Times New Roman" pitchFamily="18" charset="0"/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4355976" y="6165304"/>
            <a:ext cx="360040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1" name="неправильный ответ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709988"/>
            <a:ext cx="304800" cy="304800"/>
          </a:xfrm>
          <a:prstGeom prst="rect">
            <a:avLst/>
          </a:prstGeom>
        </p:spPr>
      </p:pic>
      <p:sp>
        <p:nvSpPr>
          <p:cNvPr id="12" name="Стрелка вправо 11">
            <a:hlinkClick r:id="rId4" action="ppaction://hlinksldjump"/>
          </p:cNvPr>
          <p:cNvSpPr/>
          <p:nvPr/>
        </p:nvSpPr>
        <p:spPr>
          <a:xfrm>
            <a:off x="0" y="3429000"/>
            <a:ext cx="755576" cy="5486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авнобедренный треугольник 12">
            <a:hlinkClick r:id="rId5" action="ppaction://hlinksldjump"/>
          </p:cNvPr>
          <p:cNvSpPr/>
          <p:nvPr/>
        </p:nvSpPr>
        <p:spPr>
          <a:xfrm>
            <a:off x="4355976" y="5013176"/>
            <a:ext cx="432048" cy="54868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+mj-lt"/>
            </a:endParaRPr>
          </a:p>
        </p:txBody>
      </p:sp>
      <p:sp>
        <p:nvSpPr>
          <p:cNvPr id="14" name="Овал 13">
            <a:hlinkClick r:id="rId6" action="ppaction://hlinksldjump"/>
          </p:cNvPr>
          <p:cNvSpPr/>
          <p:nvPr/>
        </p:nvSpPr>
        <p:spPr>
          <a:xfrm>
            <a:off x="8639944" y="3356992"/>
            <a:ext cx="504056" cy="3326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31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Raylab :: Аксессуары для студии :: Фоны тканевые :: Фон 2,7x7,0 м. желтый ( RBGD-2770-YELLOW"/>
          <p:cNvPicPr>
            <a:picLocks noChangeAspect="1" noChangeArrowheads="1"/>
          </p:cNvPicPr>
          <p:nvPr/>
        </p:nvPicPr>
        <p:blipFill>
          <a:blip r:embed="rId2" cstate="print"/>
          <a:srcRect l="1963" t="3008"/>
          <a:stretch>
            <a:fillRect/>
          </a:stretch>
        </p:blipFill>
        <p:spPr bwMode="auto">
          <a:xfrm>
            <a:off x="-74045" y="0"/>
            <a:ext cx="9218045" cy="6858000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Click="0" advTm="0">
    <p:circle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Шестиугольник 9"/>
          <p:cNvSpPr/>
          <p:nvPr/>
        </p:nvSpPr>
        <p:spPr>
          <a:xfrm>
            <a:off x="4607496" y="5489848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3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Г.смешанной</a:t>
            </a:r>
            <a:endParaRPr lang="ru-RU" sz="4300" b="1" dirty="0">
              <a:solidFill>
                <a:srgbClr val="FFFF00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4" name="Шестиугольник 3"/>
          <p:cNvSpPr/>
          <p:nvPr/>
        </p:nvSpPr>
        <p:spPr>
          <a:xfrm>
            <a:off x="0" y="332656"/>
            <a:ext cx="9144000" cy="3240360"/>
          </a:xfrm>
          <a:prstGeom prst="hexagon">
            <a:avLst/>
          </a:prstGeom>
          <a:solidFill>
            <a:srgbClr val="002060"/>
          </a:solidFill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В государстве Н. производственные ресурсы распределяются через плановые задания, установлен твёрдый валютный курс. Эти черты характерны для экономики</a:t>
            </a:r>
            <a:endParaRPr lang="ru-RU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itchFamily="18" charset="0"/>
            </a:endParaRPr>
          </a:p>
        </p:txBody>
      </p:sp>
      <p:sp>
        <p:nvSpPr>
          <p:cNvPr id="5" name="Шестиугольник 4"/>
          <p:cNvSpPr/>
          <p:nvPr/>
        </p:nvSpPr>
        <p:spPr>
          <a:xfrm>
            <a:off x="0" y="4005064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5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А.традиционной</a:t>
            </a:r>
            <a:endParaRPr lang="ru-RU" sz="3500" b="1" dirty="0">
              <a:solidFill>
                <a:srgbClr val="FFFF00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6" name="Шестиугольник 5"/>
          <p:cNvSpPr/>
          <p:nvPr/>
        </p:nvSpPr>
        <p:spPr>
          <a:xfrm>
            <a:off x="4607496" y="4005064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3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Б.рыночной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4355976" y="4653136"/>
            <a:ext cx="360040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Шестиугольник 8"/>
          <p:cNvSpPr/>
          <p:nvPr/>
        </p:nvSpPr>
        <p:spPr>
          <a:xfrm>
            <a:off x="0" y="5489848"/>
            <a:ext cx="4536504" cy="1368152"/>
          </a:xfrm>
          <a:prstGeom prst="hexagon">
            <a:avLst/>
          </a:prstGeom>
          <a:solidFill>
            <a:srgbClr val="FFFF0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300" b="1" dirty="0" smtClean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  <a:latin typeface="+mj-lt"/>
                <a:cs typeface="Times New Roman" pitchFamily="18" charset="0"/>
              </a:rPr>
              <a:t>В.командной</a:t>
            </a:r>
            <a:endParaRPr lang="ru-RU" sz="4300" b="1" dirty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4355976" y="6165304"/>
            <a:ext cx="360040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1" name="правильный ответ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709988"/>
            <a:ext cx="304800" cy="304800"/>
          </a:xfrm>
          <a:prstGeom prst="rect">
            <a:avLst/>
          </a:prstGeom>
        </p:spPr>
      </p:pic>
      <p:sp>
        <p:nvSpPr>
          <p:cNvPr id="12" name="Равнобедренный треугольник 11">
            <a:hlinkClick r:id="rId4" action="ppaction://hlinksldjump"/>
          </p:cNvPr>
          <p:cNvSpPr/>
          <p:nvPr/>
        </p:nvSpPr>
        <p:spPr>
          <a:xfrm>
            <a:off x="4355976" y="5085184"/>
            <a:ext cx="432048" cy="54868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338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6" descr="Новости Фестиваля науки Официальный сайт Всероссийского Фестиваля наук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836712"/>
            <a:ext cx="5256584" cy="5256584"/>
          </a:xfrm>
          <a:prstGeom prst="rect">
            <a:avLst/>
          </a:prstGeom>
          <a:noFill/>
          <a:effectLst>
            <a:glow rad="101600">
              <a:srgbClr val="FFFF00">
                <a:alpha val="60000"/>
              </a:srgbClr>
            </a:glow>
          </a:effectLst>
        </p:spPr>
      </p:pic>
      <p:sp>
        <p:nvSpPr>
          <p:cNvPr id="5" name="Стрелка вправо 4">
            <a:hlinkClick r:id="rId4" action="ppaction://hlinksldjump"/>
          </p:cNvPr>
          <p:cNvSpPr/>
          <p:nvPr/>
        </p:nvSpPr>
        <p:spPr>
          <a:xfrm>
            <a:off x="0" y="5517232"/>
            <a:ext cx="755576" cy="6206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://www.misis.ru/portals/0/UMAM/%D1%84%D0%BE%D0%BD_%D0%B3%D0%BB%D0%BE%D0%B1%D1%83%D1%8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404664"/>
            <a:ext cx="5400604" cy="5616624"/>
          </a:xfrm>
          <a:prstGeom prst="rect">
            <a:avLst/>
          </a:prstGeom>
          <a:noFill/>
          <a:effectLst>
            <a:glow rad="101600">
              <a:srgbClr val="FFFF00">
                <a:alpha val="60000"/>
              </a:srgbClr>
            </a:glow>
          </a:effectLst>
        </p:spPr>
      </p:pic>
      <p:pic>
        <p:nvPicPr>
          <p:cNvPr id="5" name="подсказ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0" y="5301208"/>
            <a:ext cx="432048" cy="432048"/>
          </a:xfrm>
          <a:prstGeom prst="rect">
            <a:avLst/>
          </a:prstGeom>
        </p:spPr>
      </p:pic>
      <p:sp>
        <p:nvSpPr>
          <p:cNvPr id="6" name="Стрелка вправо 5">
            <a:hlinkClick r:id="rId5" action="ppaction://hlinksldjump"/>
          </p:cNvPr>
          <p:cNvSpPr/>
          <p:nvPr/>
        </p:nvSpPr>
        <p:spPr>
          <a:xfrm>
            <a:off x="0" y="5805264"/>
            <a:ext cx="611560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3335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1763688" y="1628800"/>
            <a:ext cx="5832648" cy="4176464"/>
          </a:xfrm>
          <a:prstGeom prst="ellipse">
            <a:avLst/>
          </a:prstGeom>
          <a:ln w="76200">
            <a:solidFill>
              <a:srgbClr val="00206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50:50</a:t>
            </a:r>
            <a:endParaRPr lang="ru-RU" sz="1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Шестиугольник 9">
            <a:hlinkClick r:id="rId2" action="ppaction://hlinksldjump"/>
          </p:cNvPr>
          <p:cNvSpPr/>
          <p:nvPr/>
        </p:nvSpPr>
        <p:spPr>
          <a:xfrm>
            <a:off x="4607496" y="5489848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3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Г.смешанной</a:t>
            </a:r>
            <a:endParaRPr lang="ru-RU" sz="4300" b="1" dirty="0">
              <a:solidFill>
                <a:srgbClr val="FFFF00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4" name="Шестиугольник 3"/>
          <p:cNvSpPr/>
          <p:nvPr/>
        </p:nvSpPr>
        <p:spPr>
          <a:xfrm>
            <a:off x="0" y="332656"/>
            <a:ext cx="9144000" cy="3240360"/>
          </a:xfrm>
          <a:prstGeom prst="hexagon">
            <a:avLst/>
          </a:prstGeom>
          <a:solidFill>
            <a:srgbClr val="002060"/>
          </a:solidFill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В государстве Н. производственные ресурсы распределяются через плановые задания, установлен твёрдый валютный курс. Эти черты характерны для экономики</a:t>
            </a:r>
            <a:endParaRPr lang="ru-RU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itchFamily="18" charset="0"/>
            </a:endParaRPr>
          </a:p>
        </p:txBody>
      </p:sp>
      <p:sp>
        <p:nvSpPr>
          <p:cNvPr id="5" name="Шестиугольник 4">
            <a:hlinkClick r:id="rId3" action="ppaction://hlinksldjump"/>
          </p:cNvPr>
          <p:cNvSpPr/>
          <p:nvPr/>
        </p:nvSpPr>
        <p:spPr>
          <a:xfrm>
            <a:off x="0" y="4005064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5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А.традиционной</a:t>
            </a:r>
            <a:endParaRPr lang="ru-RU" sz="3500" b="1" dirty="0">
              <a:solidFill>
                <a:srgbClr val="FFFF00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6" name="Шестиугольник 5"/>
          <p:cNvSpPr/>
          <p:nvPr/>
        </p:nvSpPr>
        <p:spPr>
          <a:xfrm>
            <a:off x="4607496" y="4005064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3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Б.рыночной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4355976" y="4653136"/>
            <a:ext cx="360040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Шестиугольник 8">
            <a:hlinkClick r:id="rId4" action="ppaction://hlinksldjump"/>
          </p:cNvPr>
          <p:cNvSpPr/>
          <p:nvPr/>
        </p:nvSpPr>
        <p:spPr>
          <a:xfrm>
            <a:off x="0" y="5489848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3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В.командной</a:t>
            </a:r>
            <a:endParaRPr lang="ru-RU" sz="4300" b="1" dirty="0">
              <a:solidFill>
                <a:srgbClr val="FFFF00"/>
              </a:solidFill>
              <a:latin typeface="+mj-lt"/>
              <a:cs typeface="Times New Roman" pitchFamily="18" charset="0"/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4355976" y="6165304"/>
            <a:ext cx="360040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Шестиугольник 5"/>
          <p:cNvSpPr/>
          <p:nvPr/>
        </p:nvSpPr>
        <p:spPr>
          <a:xfrm>
            <a:off x="755576" y="1628800"/>
            <a:ext cx="7776864" cy="864096"/>
          </a:xfrm>
          <a:prstGeom prst="hexagon">
            <a:avLst/>
          </a:prstGeom>
          <a:solidFill>
            <a:srgbClr val="002060"/>
          </a:solidFill>
          <a:ln>
            <a:solidFill>
              <a:srgbClr val="FFFF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1000</a:t>
            </a:r>
          </a:p>
        </p:txBody>
      </p:sp>
      <p:sp>
        <p:nvSpPr>
          <p:cNvPr id="7" name="Шестиугольник 6"/>
          <p:cNvSpPr/>
          <p:nvPr/>
        </p:nvSpPr>
        <p:spPr>
          <a:xfrm>
            <a:off x="1187624" y="2492896"/>
            <a:ext cx="6984776" cy="836712"/>
          </a:xfrm>
          <a:prstGeom prst="hexagon">
            <a:avLst/>
          </a:prstGeom>
          <a:solidFill>
            <a:srgbClr val="002060"/>
          </a:solidFill>
          <a:ln>
            <a:solidFill>
              <a:srgbClr val="FFFF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500</a:t>
            </a:r>
          </a:p>
        </p:txBody>
      </p:sp>
      <p:sp>
        <p:nvSpPr>
          <p:cNvPr id="8" name="Шестиугольник 7"/>
          <p:cNvSpPr/>
          <p:nvPr/>
        </p:nvSpPr>
        <p:spPr>
          <a:xfrm>
            <a:off x="1547664" y="3356992"/>
            <a:ext cx="6192688" cy="836712"/>
          </a:xfrm>
          <a:prstGeom prst="hexagon">
            <a:avLst/>
          </a:prstGeom>
          <a:solidFill>
            <a:srgbClr val="002060"/>
          </a:solidFill>
          <a:ln>
            <a:solidFill>
              <a:srgbClr val="FFFF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200</a:t>
            </a:r>
          </a:p>
        </p:txBody>
      </p:sp>
      <p:sp>
        <p:nvSpPr>
          <p:cNvPr id="9" name="Шестиугольник 8"/>
          <p:cNvSpPr/>
          <p:nvPr/>
        </p:nvSpPr>
        <p:spPr>
          <a:xfrm>
            <a:off x="1979712" y="4221088"/>
            <a:ext cx="5400600" cy="836712"/>
          </a:xfrm>
          <a:prstGeom prst="hexagon">
            <a:avLst/>
          </a:prstGeom>
          <a:solidFill>
            <a:srgbClr val="002060"/>
          </a:solidFill>
          <a:ln>
            <a:solidFill>
              <a:srgbClr val="FFFF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100</a:t>
            </a:r>
          </a:p>
        </p:txBody>
      </p:sp>
      <p:sp>
        <p:nvSpPr>
          <p:cNvPr id="10" name="Шестиугольник 9"/>
          <p:cNvSpPr/>
          <p:nvPr/>
        </p:nvSpPr>
        <p:spPr>
          <a:xfrm>
            <a:off x="2483768" y="5085184"/>
            <a:ext cx="4536504" cy="836712"/>
          </a:xfrm>
          <a:prstGeom prst="hexagon">
            <a:avLst/>
          </a:prstGeom>
          <a:solidFill>
            <a:srgbClr val="002060"/>
          </a:solidFill>
          <a:ln>
            <a:solidFill>
              <a:srgbClr val="FFFF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50</a:t>
            </a:r>
          </a:p>
        </p:txBody>
      </p:sp>
      <p:sp>
        <p:nvSpPr>
          <p:cNvPr id="11" name="Шестиугольник 10"/>
          <p:cNvSpPr/>
          <p:nvPr/>
        </p:nvSpPr>
        <p:spPr>
          <a:xfrm>
            <a:off x="2843808" y="5949280"/>
            <a:ext cx="3744416" cy="908720"/>
          </a:xfrm>
          <a:prstGeom prst="hexagon">
            <a:avLst/>
          </a:prstGeom>
          <a:solidFill>
            <a:srgbClr val="002060"/>
          </a:solidFill>
          <a:ln>
            <a:solidFill>
              <a:srgbClr val="FFFF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10</a:t>
            </a:r>
            <a:endParaRPr lang="ru-RU" sz="8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itchFamily="18" charset="0"/>
            </a:endParaRPr>
          </a:p>
        </p:txBody>
      </p:sp>
      <p:sp>
        <p:nvSpPr>
          <p:cNvPr id="14" name="Шестиугольник 13"/>
          <p:cNvSpPr/>
          <p:nvPr/>
        </p:nvSpPr>
        <p:spPr>
          <a:xfrm>
            <a:off x="323528" y="764704"/>
            <a:ext cx="8568952" cy="836712"/>
          </a:xfrm>
          <a:prstGeom prst="hexagon">
            <a:avLst/>
          </a:prstGeom>
          <a:solidFill>
            <a:srgbClr val="002060"/>
          </a:solidFill>
          <a:ln>
            <a:solidFill>
              <a:srgbClr val="FFFF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1500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66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66"/>
                                      </p:to>
                                    </p:animClr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1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66"/>
                                      </p:to>
                                    </p:animClr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3" presetClass="emph" presetSubtype="2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27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0" dur="250" autoRev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1" dur="250" autoRev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2" dur="250" autoRev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250" autoRev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500"/>
                            </p:stCondLst>
                            <p:childTnLst>
                              <p:par>
                                <p:cTn id="41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3.74653E-6 L -2.5E-6 -0.28122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8500"/>
                            </p:stCondLst>
                            <p:childTnLst>
                              <p:par>
                                <p:cTn id="44" presetID="6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5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8" grpId="1" animBg="1"/>
      <p:bldP spid="8" grpId="2" animBg="1"/>
      <p:bldP spid="9" grpId="0" animBg="1"/>
      <p:bldP spid="9" grpId="2" animBg="1"/>
      <p:bldP spid="10" grpId="0" animBg="1"/>
      <p:bldP spid="10" grpId="1" animBg="1"/>
      <p:bldP spid="11" grpId="0" animBg="1"/>
      <p:bldP spid="14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Шестиугольник 9">
            <a:hlinkClick r:id="rId2" action="ppaction://hlinksldjump"/>
          </p:cNvPr>
          <p:cNvSpPr/>
          <p:nvPr/>
        </p:nvSpPr>
        <p:spPr>
          <a:xfrm>
            <a:off x="4607496" y="5489848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Г.Президентом РФ</a:t>
            </a:r>
          </a:p>
        </p:txBody>
      </p:sp>
      <p:sp>
        <p:nvSpPr>
          <p:cNvPr id="4" name="Шестиугольник 3"/>
          <p:cNvSpPr/>
          <p:nvPr/>
        </p:nvSpPr>
        <p:spPr>
          <a:xfrm>
            <a:off x="0" y="332656"/>
            <a:ext cx="9144000" cy="3240360"/>
          </a:xfrm>
          <a:prstGeom prst="hexagon">
            <a:avLst/>
          </a:prstGeom>
          <a:solidFill>
            <a:srgbClr val="002060"/>
          </a:solidFill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Полномочия судьи в РФ могут быть прекращены или приостановлены</a:t>
            </a:r>
            <a:endParaRPr lang="ru-RU" sz="5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itchFamily="18" charset="0"/>
            </a:endParaRPr>
          </a:p>
        </p:txBody>
      </p:sp>
      <p:sp>
        <p:nvSpPr>
          <p:cNvPr id="5" name="Шестиугольник 4">
            <a:hlinkClick r:id="rId3" action="ppaction://hlinksldjump"/>
          </p:cNvPr>
          <p:cNvSpPr/>
          <p:nvPr/>
        </p:nvSpPr>
        <p:spPr>
          <a:xfrm>
            <a:off x="0" y="4005064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А.Министерством юстиции РФ</a:t>
            </a:r>
            <a:endParaRPr lang="ru-RU" sz="3000" b="1" dirty="0">
              <a:solidFill>
                <a:srgbClr val="FFFF00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6" name="Шестиугольник 5">
            <a:hlinkClick r:id="rId4" action="ppaction://hlinksldjump"/>
          </p:cNvPr>
          <p:cNvSpPr/>
          <p:nvPr/>
        </p:nvSpPr>
        <p:spPr>
          <a:xfrm>
            <a:off x="4607496" y="4005064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6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Б.Квалификационной коллегией судьей</a:t>
            </a:r>
            <a:endParaRPr lang="ru-RU" sz="2600" b="1" dirty="0">
              <a:solidFill>
                <a:srgbClr val="FFFF00"/>
              </a:solidFill>
              <a:latin typeface="+mj-lt"/>
              <a:cs typeface="Times New Roman" pitchFamily="18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4355976" y="4653136"/>
            <a:ext cx="360040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Шестиугольник 8">
            <a:hlinkClick r:id="rId5" action="ppaction://hlinksldjump"/>
          </p:cNvPr>
          <p:cNvSpPr/>
          <p:nvPr/>
        </p:nvSpPr>
        <p:spPr>
          <a:xfrm>
            <a:off x="0" y="5489848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В.Государственной Думой</a:t>
            </a: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4355976" y="6165304"/>
            <a:ext cx="360040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9" name="Овал 18"/>
          <p:cNvSpPr/>
          <p:nvPr/>
        </p:nvSpPr>
        <p:spPr>
          <a:xfrm>
            <a:off x="7596336" y="3212976"/>
            <a:ext cx="1368152" cy="864096"/>
          </a:xfrm>
          <a:prstGeom prst="ellipse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2000" b="1" dirty="0">
              <a:solidFill>
                <a:srgbClr val="FFFF00"/>
              </a:solidFill>
            </a:endParaRPr>
          </a:p>
        </p:txBody>
      </p:sp>
      <p:pic>
        <p:nvPicPr>
          <p:cNvPr id="20" name="Picture 6" descr="http://www.misis.ru/portals/0/UMAM/%D1%84%D0%BE%D0%BD_%D0%B3%D0%BB%D0%BE%D0%B1%D1%83%D1%81.pn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956376" y="3284984"/>
            <a:ext cx="692385" cy="720080"/>
          </a:xfrm>
          <a:prstGeom prst="rect">
            <a:avLst/>
          </a:prstGeom>
          <a:noFill/>
        </p:spPr>
      </p:pic>
      <p:sp>
        <p:nvSpPr>
          <p:cNvPr id="21" name="Овал 20"/>
          <p:cNvSpPr/>
          <p:nvPr/>
        </p:nvSpPr>
        <p:spPr>
          <a:xfrm>
            <a:off x="179512" y="3140968"/>
            <a:ext cx="1368152" cy="864096"/>
          </a:xfrm>
          <a:prstGeom prst="ellipse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2000" b="1" dirty="0">
              <a:solidFill>
                <a:srgbClr val="FFFF00"/>
              </a:solidFill>
            </a:endParaRPr>
          </a:p>
        </p:txBody>
      </p:sp>
      <p:pic>
        <p:nvPicPr>
          <p:cNvPr id="22" name="Picture 6" descr="Новости Фестиваля науки Официальный сайт Всероссийского Фестиваля науки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95536" y="3140968"/>
            <a:ext cx="864096" cy="864096"/>
          </a:xfrm>
          <a:prstGeom prst="rect">
            <a:avLst/>
          </a:prstGeom>
          <a:noFill/>
        </p:spPr>
      </p:pic>
      <p:sp>
        <p:nvSpPr>
          <p:cNvPr id="23" name="Овал 22">
            <a:hlinkClick r:id="rId10" action="ppaction://hlinksldjump"/>
          </p:cNvPr>
          <p:cNvSpPr/>
          <p:nvPr/>
        </p:nvSpPr>
        <p:spPr>
          <a:xfrm>
            <a:off x="3923928" y="3429000"/>
            <a:ext cx="1368152" cy="864096"/>
          </a:xfrm>
          <a:prstGeom prst="ellipse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50:50</a:t>
            </a:r>
            <a:endParaRPr lang="ru-RU" sz="26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4" grpId="0" animBg="1"/>
      <p:bldP spid="5" grpId="0" animBg="1"/>
      <p:bldP spid="6" grpId="0" animBg="1"/>
      <p:bldP spid="9" grpId="0" animBg="1"/>
      <p:bldP spid="19" grpId="0" animBg="1"/>
      <p:bldP spid="21" grpId="0" animBg="1"/>
      <p:bldP spid="23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http://img2.wikia.nocookie.net/__cb20140603164334/villains/images/d/d9/51ee4f319a77aeaae23b0a623137b6b3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6097"/>
            <a:ext cx="9396536" cy="7053667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Click="0" advTm="0">
    <p:comb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4000">
              <a:schemeClr val="tx1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Шестиугольник 5"/>
          <p:cNvSpPr/>
          <p:nvPr/>
        </p:nvSpPr>
        <p:spPr>
          <a:xfrm>
            <a:off x="755576" y="1628800"/>
            <a:ext cx="7776864" cy="864096"/>
          </a:xfrm>
          <a:prstGeom prst="hexagon">
            <a:avLst/>
          </a:prstGeom>
          <a:solidFill>
            <a:srgbClr val="002060"/>
          </a:solidFill>
          <a:ln>
            <a:solidFill>
              <a:srgbClr val="FFFF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1000</a:t>
            </a:r>
          </a:p>
        </p:txBody>
      </p:sp>
      <p:sp>
        <p:nvSpPr>
          <p:cNvPr id="7" name="Шестиугольник 6"/>
          <p:cNvSpPr/>
          <p:nvPr/>
        </p:nvSpPr>
        <p:spPr>
          <a:xfrm>
            <a:off x="1187624" y="2492896"/>
            <a:ext cx="6984776" cy="836712"/>
          </a:xfrm>
          <a:prstGeom prst="hexagon">
            <a:avLst/>
          </a:prstGeom>
          <a:solidFill>
            <a:srgbClr val="002060"/>
          </a:solidFill>
          <a:ln>
            <a:solidFill>
              <a:srgbClr val="FFFF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500</a:t>
            </a:r>
          </a:p>
        </p:txBody>
      </p:sp>
      <p:sp>
        <p:nvSpPr>
          <p:cNvPr id="8" name="Шестиугольник 7"/>
          <p:cNvSpPr/>
          <p:nvPr/>
        </p:nvSpPr>
        <p:spPr>
          <a:xfrm>
            <a:off x="1547664" y="3356992"/>
            <a:ext cx="6192688" cy="836712"/>
          </a:xfrm>
          <a:prstGeom prst="hexagon">
            <a:avLst/>
          </a:prstGeom>
          <a:solidFill>
            <a:srgbClr val="002060"/>
          </a:solidFill>
          <a:ln>
            <a:solidFill>
              <a:srgbClr val="FFFF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200</a:t>
            </a:r>
          </a:p>
        </p:txBody>
      </p:sp>
      <p:sp>
        <p:nvSpPr>
          <p:cNvPr id="9" name="Шестиугольник 8"/>
          <p:cNvSpPr/>
          <p:nvPr/>
        </p:nvSpPr>
        <p:spPr>
          <a:xfrm>
            <a:off x="1979712" y="4221088"/>
            <a:ext cx="5400600" cy="836712"/>
          </a:xfrm>
          <a:prstGeom prst="hexagon">
            <a:avLst/>
          </a:prstGeom>
          <a:solidFill>
            <a:srgbClr val="002060"/>
          </a:solidFill>
          <a:ln>
            <a:solidFill>
              <a:srgbClr val="FFFF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100</a:t>
            </a:r>
          </a:p>
        </p:txBody>
      </p:sp>
      <p:sp>
        <p:nvSpPr>
          <p:cNvPr id="10" name="Шестиугольник 9"/>
          <p:cNvSpPr/>
          <p:nvPr/>
        </p:nvSpPr>
        <p:spPr>
          <a:xfrm>
            <a:off x="2483768" y="5085184"/>
            <a:ext cx="4536504" cy="836712"/>
          </a:xfrm>
          <a:prstGeom prst="hexagon">
            <a:avLst/>
          </a:prstGeom>
          <a:solidFill>
            <a:srgbClr val="002060"/>
          </a:solidFill>
          <a:ln>
            <a:solidFill>
              <a:srgbClr val="FFFF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50</a:t>
            </a:r>
          </a:p>
        </p:txBody>
      </p:sp>
      <p:sp>
        <p:nvSpPr>
          <p:cNvPr id="11" name="Шестиугольник 10"/>
          <p:cNvSpPr/>
          <p:nvPr/>
        </p:nvSpPr>
        <p:spPr>
          <a:xfrm>
            <a:off x="2843808" y="5949280"/>
            <a:ext cx="3744416" cy="908720"/>
          </a:xfrm>
          <a:prstGeom prst="hexagon">
            <a:avLst/>
          </a:prstGeom>
          <a:solidFill>
            <a:srgbClr val="002060"/>
          </a:solidFill>
          <a:ln>
            <a:solidFill>
              <a:srgbClr val="FFFF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10</a:t>
            </a:r>
            <a:endParaRPr lang="ru-RU" sz="8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itchFamily="18" charset="0"/>
            </a:endParaRPr>
          </a:p>
        </p:txBody>
      </p:sp>
      <p:sp>
        <p:nvSpPr>
          <p:cNvPr id="14" name="Шестиугольник 13"/>
          <p:cNvSpPr/>
          <p:nvPr/>
        </p:nvSpPr>
        <p:spPr>
          <a:xfrm>
            <a:off x="323528" y="764704"/>
            <a:ext cx="8568952" cy="836712"/>
          </a:xfrm>
          <a:prstGeom prst="hexagon">
            <a:avLst/>
          </a:prstGeom>
          <a:solidFill>
            <a:srgbClr val="002060"/>
          </a:solidFill>
          <a:ln>
            <a:solidFill>
              <a:srgbClr val="FFFF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1500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50" autoRev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7" dur="250" autoRev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02  E" pathEditMode="relative" ptsTypes="">
                                      <p:cBhvr>
                                        <p:cTn id="12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500"/>
                            </p:stCondLst>
                            <p:childTnLst>
                              <p:par>
                                <p:cTn id="14" presetID="6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1" grpId="1" animBg="1"/>
      <p:bldP spid="11" grpId="2" animBg="1"/>
      <p:bldP spid="14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Шестиугольник 9"/>
          <p:cNvSpPr/>
          <p:nvPr/>
        </p:nvSpPr>
        <p:spPr>
          <a:xfrm>
            <a:off x="4607496" y="5489848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Г.Президентом РФ</a:t>
            </a:r>
          </a:p>
        </p:txBody>
      </p:sp>
      <p:sp>
        <p:nvSpPr>
          <p:cNvPr id="4" name="Шестиугольник 3"/>
          <p:cNvSpPr/>
          <p:nvPr/>
        </p:nvSpPr>
        <p:spPr>
          <a:xfrm>
            <a:off x="0" y="332656"/>
            <a:ext cx="9144000" cy="3240360"/>
          </a:xfrm>
          <a:prstGeom prst="hexagon">
            <a:avLst/>
          </a:prstGeom>
          <a:solidFill>
            <a:srgbClr val="002060"/>
          </a:solidFill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Полномочия судьи в РФ могут быть прекращены или приостановлены</a:t>
            </a:r>
            <a:endParaRPr lang="ru-RU" sz="5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itchFamily="18" charset="0"/>
            </a:endParaRPr>
          </a:p>
        </p:txBody>
      </p:sp>
      <p:sp>
        <p:nvSpPr>
          <p:cNvPr id="5" name="Шестиугольник 4"/>
          <p:cNvSpPr/>
          <p:nvPr/>
        </p:nvSpPr>
        <p:spPr>
          <a:xfrm>
            <a:off x="0" y="4005064"/>
            <a:ext cx="4536504" cy="1368152"/>
          </a:xfrm>
          <a:prstGeom prst="hexagon">
            <a:avLst/>
          </a:prstGeom>
          <a:solidFill>
            <a:srgbClr val="FF000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А.Министерством юстиции РФ</a:t>
            </a:r>
            <a:endParaRPr lang="ru-RU" sz="3000" b="1" dirty="0">
              <a:solidFill>
                <a:srgbClr val="FFFF00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6" name="Шестиугольник 5"/>
          <p:cNvSpPr/>
          <p:nvPr/>
        </p:nvSpPr>
        <p:spPr>
          <a:xfrm>
            <a:off x="4607496" y="4005064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6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Б.Квалификационной коллегией судьей</a:t>
            </a:r>
            <a:endParaRPr lang="ru-RU" sz="2600" b="1" dirty="0">
              <a:solidFill>
                <a:srgbClr val="FFFF00"/>
              </a:solidFill>
              <a:latin typeface="+mj-lt"/>
              <a:cs typeface="Times New Roman" pitchFamily="18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4355976" y="4653136"/>
            <a:ext cx="360040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Шестиугольник 8"/>
          <p:cNvSpPr/>
          <p:nvPr/>
        </p:nvSpPr>
        <p:spPr>
          <a:xfrm>
            <a:off x="0" y="5489848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В.Государственной Думой</a:t>
            </a: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4355976" y="6165304"/>
            <a:ext cx="360040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4" name="неправильный ответ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709988"/>
            <a:ext cx="304800" cy="304800"/>
          </a:xfrm>
          <a:prstGeom prst="rect">
            <a:avLst/>
          </a:prstGeom>
        </p:spPr>
      </p:pic>
      <p:sp>
        <p:nvSpPr>
          <p:cNvPr id="15" name="Стрелка вправо 14">
            <a:hlinkClick r:id="rId4" action="ppaction://hlinksldjump"/>
          </p:cNvPr>
          <p:cNvSpPr/>
          <p:nvPr/>
        </p:nvSpPr>
        <p:spPr>
          <a:xfrm>
            <a:off x="0" y="3356992"/>
            <a:ext cx="648072" cy="5486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+mj-lt"/>
            </a:endParaRPr>
          </a:p>
        </p:txBody>
      </p:sp>
      <p:sp>
        <p:nvSpPr>
          <p:cNvPr id="16" name="Овал 15">
            <a:hlinkClick r:id="rId5" action="ppaction://hlinksldjump"/>
          </p:cNvPr>
          <p:cNvSpPr/>
          <p:nvPr/>
        </p:nvSpPr>
        <p:spPr>
          <a:xfrm>
            <a:off x="8639944" y="3356992"/>
            <a:ext cx="504056" cy="3326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31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http://img2.wikia.nocookie.net/__cb20140603164334/villains/images/d/d9/51ee4f319a77aeaae23b0a623137b6b3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6097"/>
            <a:ext cx="9396536" cy="7053667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Click="0" advTm="0">
    <p:comb dir="vert"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path path="rect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Шестиугольник 9"/>
          <p:cNvSpPr/>
          <p:nvPr/>
        </p:nvSpPr>
        <p:spPr>
          <a:xfrm>
            <a:off x="4607496" y="5489848"/>
            <a:ext cx="4536504" cy="1368152"/>
          </a:xfrm>
          <a:prstGeom prst="hexagon">
            <a:avLst/>
          </a:prstGeom>
          <a:solidFill>
            <a:srgbClr val="FF000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Г.Президентом РФ</a:t>
            </a:r>
          </a:p>
        </p:txBody>
      </p:sp>
      <p:sp>
        <p:nvSpPr>
          <p:cNvPr id="4" name="Шестиугольник 3"/>
          <p:cNvSpPr/>
          <p:nvPr/>
        </p:nvSpPr>
        <p:spPr>
          <a:xfrm>
            <a:off x="0" y="332656"/>
            <a:ext cx="9144000" cy="3240360"/>
          </a:xfrm>
          <a:prstGeom prst="hexagon">
            <a:avLst/>
          </a:prstGeom>
          <a:solidFill>
            <a:srgbClr val="002060"/>
          </a:solidFill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Полномочия судьи в РФ могут быть прекращены или приостановлены</a:t>
            </a:r>
            <a:endParaRPr lang="ru-RU" sz="5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itchFamily="18" charset="0"/>
            </a:endParaRPr>
          </a:p>
        </p:txBody>
      </p:sp>
      <p:sp>
        <p:nvSpPr>
          <p:cNvPr id="5" name="Шестиугольник 4"/>
          <p:cNvSpPr/>
          <p:nvPr/>
        </p:nvSpPr>
        <p:spPr>
          <a:xfrm>
            <a:off x="0" y="4005064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А.Министерством юстиции РФ</a:t>
            </a:r>
            <a:endParaRPr lang="ru-RU" sz="3000" b="1" dirty="0">
              <a:solidFill>
                <a:srgbClr val="FFFF00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6" name="Шестиугольник 5"/>
          <p:cNvSpPr/>
          <p:nvPr/>
        </p:nvSpPr>
        <p:spPr>
          <a:xfrm>
            <a:off x="4607496" y="4005064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6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Б.Квалификационной коллегией судьей</a:t>
            </a:r>
            <a:endParaRPr lang="ru-RU" sz="2600" b="1" dirty="0">
              <a:solidFill>
                <a:srgbClr val="FFFF00"/>
              </a:solidFill>
              <a:latin typeface="+mj-lt"/>
              <a:cs typeface="Times New Roman" pitchFamily="18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4355976" y="4653136"/>
            <a:ext cx="360040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Шестиугольник 8"/>
          <p:cNvSpPr/>
          <p:nvPr/>
        </p:nvSpPr>
        <p:spPr>
          <a:xfrm>
            <a:off x="0" y="5489848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В.Государственной Думой</a:t>
            </a: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4355976" y="6165304"/>
            <a:ext cx="360040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1" name="неправильный ответ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709988"/>
            <a:ext cx="304800" cy="304800"/>
          </a:xfrm>
          <a:prstGeom prst="rect">
            <a:avLst/>
          </a:prstGeom>
        </p:spPr>
      </p:pic>
      <p:sp>
        <p:nvSpPr>
          <p:cNvPr id="12" name="Равнобедренный треугольник 11">
            <a:hlinkClick r:id="rId4" action="ppaction://hlinksldjump"/>
          </p:cNvPr>
          <p:cNvSpPr/>
          <p:nvPr/>
        </p:nvSpPr>
        <p:spPr>
          <a:xfrm>
            <a:off x="4355976" y="5157192"/>
            <a:ext cx="432048" cy="40466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+mj-lt"/>
            </a:endParaRPr>
          </a:p>
        </p:txBody>
      </p:sp>
      <p:sp>
        <p:nvSpPr>
          <p:cNvPr id="13" name="Стрелка вправо 12">
            <a:hlinkClick r:id="rId5" action="ppaction://hlinksldjump"/>
          </p:cNvPr>
          <p:cNvSpPr/>
          <p:nvPr/>
        </p:nvSpPr>
        <p:spPr>
          <a:xfrm>
            <a:off x="0" y="3429000"/>
            <a:ext cx="648072" cy="5486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>
            <a:hlinkClick r:id="rId6" action="ppaction://hlinksldjump"/>
          </p:cNvPr>
          <p:cNvSpPr/>
          <p:nvPr/>
        </p:nvSpPr>
        <p:spPr>
          <a:xfrm>
            <a:off x="8639944" y="3356992"/>
            <a:ext cx="504056" cy="3326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31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img2.wikia.nocookie.net/__cb20140603164334/villains/images/d/d9/51ee4f319a77aeaae23b0a623137b6b3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6097"/>
            <a:ext cx="9396536" cy="705366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Click="0" advTm="0">
    <p:comb dir="vert"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path path="rect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Шестиугольник 9"/>
          <p:cNvSpPr/>
          <p:nvPr/>
        </p:nvSpPr>
        <p:spPr>
          <a:xfrm>
            <a:off x="4607496" y="5489848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Г.Президентом РФ</a:t>
            </a:r>
          </a:p>
        </p:txBody>
      </p:sp>
      <p:sp>
        <p:nvSpPr>
          <p:cNvPr id="4" name="Шестиугольник 3"/>
          <p:cNvSpPr/>
          <p:nvPr/>
        </p:nvSpPr>
        <p:spPr>
          <a:xfrm>
            <a:off x="0" y="332656"/>
            <a:ext cx="9144000" cy="3240360"/>
          </a:xfrm>
          <a:prstGeom prst="hexagon">
            <a:avLst/>
          </a:prstGeom>
          <a:solidFill>
            <a:srgbClr val="002060"/>
          </a:solidFill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Полномочия судьи в РФ могут быть прекращены или приостановлены</a:t>
            </a:r>
            <a:endParaRPr lang="ru-RU" sz="5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itchFamily="18" charset="0"/>
            </a:endParaRPr>
          </a:p>
        </p:txBody>
      </p:sp>
      <p:sp>
        <p:nvSpPr>
          <p:cNvPr id="5" name="Шестиугольник 4"/>
          <p:cNvSpPr/>
          <p:nvPr/>
        </p:nvSpPr>
        <p:spPr>
          <a:xfrm>
            <a:off x="0" y="4005064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А.Министерством юстиции РФ</a:t>
            </a:r>
            <a:endParaRPr lang="ru-RU" sz="3000" b="1" dirty="0">
              <a:solidFill>
                <a:srgbClr val="FFFF00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6" name="Шестиугольник 5"/>
          <p:cNvSpPr/>
          <p:nvPr/>
        </p:nvSpPr>
        <p:spPr>
          <a:xfrm>
            <a:off x="4607496" y="4005064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6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Б.Квалификационной коллегией судьей</a:t>
            </a:r>
            <a:endParaRPr lang="ru-RU" sz="2600" b="1" dirty="0">
              <a:solidFill>
                <a:srgbClr val="FFFF00"/>
              </a:solidFill>
              <a:latin typeface="+mj-lt"/>
              <a:cs typeface="Times New Roman" pitchFamily="18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4355976" y="4653136"/>
            <a:ext cx="360040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Шестиугольник 8"/>
          <p:cNvSpPr/>
          <p:nvPr/>
        </p:nvSpPr>
        <p:spPr>
          <a:xfrm>
            <a:off x="0" y="5489848"/>
            <a:ext cx="4536504" cy="1368152"/>
          </a:xfrm>
          <a:prstGeom prst="hexagon">
            <a:avLst/>
          </a:prstGeom>
          <a:solidFill>
            <a:srgbClr val="FF000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В.Государственной Думой</a:t>
            </a: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4355976" y="6165304"/>
            <a:ext cx="360040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1" name="неправильный ответ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709988"/>
            <a:ext cx="304800" cy="304800"/>
          </a:xfrm>
          <a:prstGeom prst="rect">
            <a:avLst/>
          </a:prstGeom>
        </p:spPr>
      </p:pic>
      <p:sp>
        <p:nvSpPr>
          <p:cNvPr id="12" name="Стрелка вправо 11">
            <a:hlinkClick r:id="rId4" action="ppaction://hlinksldjump"/>
          </p:cNvPr>
          <p:cNvSpPr/>
          <p:nvPr/>
        </p:nvSpPr>
        <p:spPr>
          <a:xfrm>
            <a:off x="0" y="3356992"/>
            <a:ext cx="648072" cy="5486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+mj-lt"/>
            </a:endParaRPr>
          </a:p>
        </p:txBody>
      </p:sp>
      <p:sp>
        <p:nvSpPr>
          <p:cNvPr id="13" name="Овал 12">
            <a:hlinkClick r:id="rId5" action="ppaction://hlinksldjump"/>
          </p:cNvPr>
          <p:cNvSpPr/>
          <p:nvPr/>
        </p:nvSpPr>
        <p:spPr>
          <a:xfrm>
            <a:off x="8639944" y="3356992"/>
            <a:ext cx="504056" cy="3326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31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Raylab :: Аксессуары для студии :: Фоны тканевые :: Фон 2,7x7,0 м. желтый ( RBGD-2770-YELLOW"/>
          <p:cNvPicPr>
            <a:picLocks noChangeAspect="1" noChangeArrowheads="1"/>
          </p:cNvPicPr>
          <p:nvPr/>
        </p:nvPicPr>
        <p:blipFill>
          <a:blip r:embed="rId2" cstate="print"/>
          <a:srcRect l="1963" t="3008"/>
          <a:stretch>
            <a:fillRect/>
          </a:stretch>
        </p:blipFill>
        <p:spPr bwMode="auto">
          <a:xfrm>
            <a:off x="-74045" y="0"/>
            <a:ext cx="9218045" cy="6858000"/>
          </a:xfrm>
          <a:prstGeom prst="rect">
            <a:avLst/>
          </a:prstGeom>
          <a:noFill/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Click="0" advTm="0">
    <p:circle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path path="rect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Шестиугольник 9"/>
          <p:cNvSpPr/>
          <p:nvPr/>
        </p:nvSpPr>
        <p:spPr>
          <a:xfrm>
            <a:off x="4607496" y="5489848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Г.Президентом РФ</a:t>
            </a:r>
          </a:p>
        </p:txBody>
      </p:sp>
      <p:sp>
        <p:nvSpPr>
          <p:cNvPr id="4" name="Шестиугольник 3"/>
          <p:cNvSpPr/>
          <p:nvPr/>
        </p:nvSpPr>
        <p:spPr>
          <a:xfrm>
            <a:off x="0" y="332656"/>
            <a:ext cx="9144000" cy="3240360"/>
          </a:xfrm>
          <a:prstGeom prst="hexagon">
            <a:avLst/>
          </a:prstGeom>
          <a:solidFill>
            <a:srgbClr val="002060"/>
          </a:solidFill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Полномочия судьи в РФ могут быть прекращены или приостановлены</a:t>
            </a:r>
            <a:endParaRPr lang="ru-RU" sz="5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itchFamily="18" charset="0"/>
            </a:endParaRPr>
          </a:p>
        </p:txBody>
      </p:sp>
      <p:sp>
        <p:nvSpPr>
          <p:cNvPr id="5" name="Шестиугольник 4"/>
          <p:cNvSpPr/>
          <p:nvPr/>
        </p:nvSpPr>
        <p:spPr>
          <a:xfrm>
            <a:off x="0" y="4005064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А.Министерством юстиции РФ</a:t>
            </a:r>
            <a:endParaRPr lang="ru-RU" sz="3000" b="1" dirty="0">
              <a:solidFill>
                <a:srgbClr val="FFFF00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6" name="Шестиугольник 5"/>
          <p:cNvSpPr/>
          <p:nvPr/>
        </p:nvSpPr>
        <p:spPr>
          <a:xfrm>
            <a:off x="4607496" y="4005064"/>
            <a:ext cx="4536504" cy="1368152"/>
          </a:xfrm>
          <a:prstGeom prst="hexagon">
            <a:avLst/>
          </a:prstGeom>
          <a:solidFill>
            <a:srgbClr val="FFFF0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6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Б.Квалификационной коллегией судьей</a:t>
            </a:r>
            <a:endParaRPr lang="ru-RU" sz="2600" b="1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4355976" y="4653136"/>
            <a:ext cx="360040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Шестиугольник 8"/>
          <p:cNvSpPr/>
          <p:nvPr/>
        </p:nvSpPr>
        <p:spPr>
          <a:xfrm>
            <a:off x="0" y="5489848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В.Государственной Думой</a:t>
            </a: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4355976" y="6165304"/>
            <a:ext cx="360040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1" name="правильный ответ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709988"/>
            <a:ext cx="304800" cy="304800"/>
          </a:xfrm>
          <a:prstGeom prst="rect">
            <a:avLst/>
          </a:prstGeom>
        </p:spPr>
      </p:pic>
      <p:sp>
        <p:nvSpPr>
          <p:cNvPr id="12" name="Равнобедренный треугольник 11">
            <a:hlinkClick r:id="rId4" action="ppaction://hlinksldjump"/>
          </p:cNvPr>
          <p:cNvSpPr/>
          <p:nvPr/>
        </p:nvSpPr>
        <p:spPr>
          <a:xfrm>
            <a:off x="4355976" y="5157192"/>
            <a:ext cx="432048" cy="40466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+mj-lt"/>
            </a:endParaRPr>
          </a:p>
        </p:txBody>
      </p:sp>
      <p:sp>
        <p:nvSpPr>
          <p:cNvPr id="13" name="Овал 12">
            <a:hlinkClick r:id="rId5" action="ppaction://hlinksldjump"/>
          </p:cNvPr>
          <p:cNvSpPr/>
          <p:nvPr/>
        </p:nvSpPr>
        <p:spPr>
          <a:xfrm>
            <a:off x="8639944" y="3356992"/>
            <a:ext cx="504056" cy="3326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338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6" descr="Новости Фестиваля науки Официальный сайт Всероссийского Фестиваля нау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836712"/>
            <a:ext cx="5256584" cy="5256584"/>
          </a:xfrm>
          <a:prstGeom prst="rect">
            <a:avLst/>
          </a:prstGeom>
          <a:noFill/>
          <a:effectLst>
            <a:glow rad="101600">
              <a:srgbClr val="FFFF00">
                <a:alpha val="60000"/>
              </a:srgbClr>
            </a:glow>
          </a:effectLst>
        </p:spPr>
      </p:pic>
      <p:sp>
        <p:nvSpPr>
          <p:cNvPr id="5" name="Стрелка вправо 4">
            <a:hlinkClick r:id="rId3" action="ppaction://hlinksldjump"/>
          </p:cNvPr>
          <p:cNvSpPr/>
          <p:nvPr/>
        </p:nvSpPr>
        <p:spPr>
          <a:xfrm>
            <a:off x="0" y="5661248"/>
            <a:ext cx="648072" cy="5486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://www.misis.ru/portals/0/UMAM/%D1%84%D0%BE%D0%BD_%D0%B3%D0%BB%D0%BE%D0%B1%D1%83%D1%8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404664"/>
            <a:ext cx="5400604" cy="5616624"/>
          </a:xfrm>
          <a:prstGeom prst="rect">
            <a:avLst/>
          </a:prstGeom>
          <a:noFill/>
          <a:effectLst>
            <a:glow rad="101600">
              <a:srgbClr val="FFFF00">
                <a:alpha val="60000"/>
              </a:srgbClr>
            </a:glow>
          </a:effectLst>
        </p:spPr>
      </p:pic>
      <p:pic>
        <p:nvPicPr>
          <p:cNvPr id="5" name="подсказ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0" y="5373216"/>
            <a:ext cx="432048" cy="432048"/>
          </a:xfrm>
          <a:prstGeom prst="rect">
            <a:avLst/>
          </a:prstGeom>
        </p:spPr>
      </p:pic>
      <p:sp>
        <p:nvSpPr>
          <p:cNvPr id="7" name="Стрелка вправо 6">
            <a:hlinkClick r:id="rId5" action="ppaction://hlinksldjump"/>
          </p:cNvPr>
          <p:cNvSpPr/>
          <p:nvPr/>
        </p:nvSpPr>
        <p:spPr>
          <a:xfrm>
            <a:off x="0" y="5733256"/>
            <a:ext cx="648072" cy="5486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3335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1763688" y="1628800"/>
            <a:ext cx="5832648" cy="4176464"/>
          </a:xfrm>
          <a:prstGeom prst="ellipse">
            <a:avLst/>
          </a:prstGeom>
          <a:ln w="76200">
            <a:solidFill>
              <a:srgbClr val="00206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50:50</a:t>
            </a:r>
            <a:endParaRPr lang="ru-RU" sz="1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00"/>
            </a:gs>
            <a:gs pos="20000">
              <a:srgbClr val="000040"/>
            </a:gs>
            <a:gs pos="50000">
              <a:srgbClr val="400040"/>
            </a:gs>
            <a:gs pos="75000">
              <a:srgbClr val="8F0040"/>
            </a:gs>
            <a:gs pos="89999">
              <a:srgbClr val="F27300"/>
            </a:gs>
            <a:gs pos="100000">
              <a:srgbClr val="FFBF00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Шестиугольник 9">
            <a:hlinkClick r:id="rId2" action="ppaction://hlinksldjump"/>
          </p:cNvPr>
          <p:cNvSpPr/>
          <p:nvPr/>
        </p:nvSpPr>
        <p:spPr>
          <a:xfrm>
            <a:off x="4607496" y="5489848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5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Г. сознание</a:t>
            </a:r>
          </a:p>
        </p:txBody>
      </p:sp>
      <p:sp>
        <p:nvSpPr>
          <p:cNvPr id="4" name="Шестиугольник 3"/>
          <p:cNvSpPr/>
          <p:nvPr/>
        </p:nvSpPr>
        <p:spPr>
          <a:xfrm>
            <a:off x="0" y="332656"/>
            <a:ext cx="9144000" cy="3240360"/>
          </a:xfrm>
          <a:prstGeom prst="hexagon">
            <a:avLst/>
          </a:prstGeom>
          <a:solidFill>
            <a:srgbClr val="002060"/>
          </a:solidFill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5200"/>
              </a:lnSpc>
            </a:pPr>
            <a:r>
              <a:rPr lang="ru-RU" sz="6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Что отличает человека от любого другого живого существа?</a:t>
            </a:r>
            <a:endParaRPr lang="ru-RU" sz="6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itchFamily="18" charset="0"/>
            </a:endParaRPr>
          </a:p>
        </p:txBody>
      </p:sp>
      <p:sp>
        <p:nvSpPr>
          <p:cNvPr id="5" name="Шестиугольник 4">
            <a:hlinkClick r:id="rId3" action="ppaction://hlinksldjump"/>
          </p:cNvPr>
          <p:cNvSpPr/>
          <p:nvPr/>
        </p:nvSpPr>
        <p:spPr>
          <a:xfrm>
            <a:off x="0" y="4005064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5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А.эмоции</a:t>
            </a:r>
            <a:endParaRPr lang="ru-RU" sz="5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itchFamily="18" charset="0"/>
            </a:endParaRPr>
          </a:p>
        </p:txBody>
      </p:sp>
      <p:sp>
        <p:nvSpPr>
          <p:cNvPr id="6" name="Шестиугольник 5">
            <a:hlinkClick r:id="rId4" action="ppaction://hlinksldjump"/>
          </p:cNvPr>
          <p:cNvSpPr/>
          <p:nvPr/>
        </p:nvSpPr>
        <p:spPr>
          <a:xfrm>
            <a:off x="4607496" y="4005064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Б.инстинкты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4355976" y="4653136"/>
            <a:ext cx="360040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Шестиугольник 8">
            <a:hlinkClick r:id="rId5" action="ppaction://hlinksldjump"/>
          </p:cNvPr>
          <p:cNvSpPr/>
          <p:nvPr/>
        </p:nvSpPr>
        <p:spPr>
          <a:xfrm>
            <a:off x="0" y="5489848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В.рефлексы</a:t>
            </a: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4355976" y="6165304"/>
            <a:ext cx="360040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9" name="Овал 18"/>
          <p:cNvSpPr/>
          <p:nvPr/>
        </p:nvSpPr>
        <p:spPr>
          <a:xfrm>
            <a:off x="7092280" y="3212976"/>
            <a:ext cx="1368152" cy="864096"/>
          </a:xfrm>
          <a:prstGeom prst="ellipse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2000" b="1" dirty="0">
              <a:solidFill>
                <a:srgbClr val="FFFF00"/>
              </a:solidFill>
            </a:endParaRPr>
          </a:p>
        </p:txBody>
      </p:sp>
      <p:pic>
        <p:nvPicPr>
          <p:cNvPr id="20" name="Picture 6" descr="http://www.misis.ru/portals/0/UMAM/%D1%84%D0%BE%D0%BD_%D0%B3%D0%BB%D0%BE%D0%B1%D1%83%D1%81.pn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452320" y="3284984"/>
            <a:ext cx="692385" cy="720080"/>
          </a:xfrm>
          <a:prstGeom prst="rect">
            <a:avLst/>
          </a:prstGeom>
          <a:noFill/>
        </p:spPr>
      </p:pic>
      <p:sp>
        <p:nvSpPr>
          <p:cNvPr id="21" name="Овал 20"/>
          <p:cNvSpPr/>
          <p:nvPr/>
        </p:nvSpPr>
        <p:spPr>
          <a:xfrm>
            <a:off x="467544" y="3140968"/>
            <a:ext cx="1368152" cy="864096"/>
          </a:xfrm>
          <a:prstGeom prst="ellipse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2000" b="1" dirty="0">
              <a:solidFill>
                <a:srgbClr val="FFFF00"/>
              </a:solidFill>
            </a:endParaRPr>
          </a:p>
        </p:txBody>
      </p:sp>
      <p:pic>
        <p:nvPicPr>
          <p:cNvPr id="22" name="Picture 6" descr="Новости Фестиваля науки Официальный сайт Всероссийского Фестиваля науки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83568" y="3212976"/>
            <a:ext cx="864096" cy="864096"/>
          </a:xfrm>
          <a:prstGeom prst="rect">
            <a:avLst/>
          </a:prstGeom>
          <a:noFill/>
        </p:spPr>
      </p:pic>
      <p:sp>
        <p:nvSpPr>
          <p:cNvPr id="23" name="Овал 22">
            <a:hlinkClick r:id="rId10" action="ppaction://hlinksldjump"/>
          </p:cNvPr>
          <p:cNvSpPr/>
          <p:nvPr/>
        </p:nvSpPr>
        <p:spPr>
          <a:xfrm>
            <a:off x="3851920" y="3284984"/>
            <a:ext cx="1368152" cy="864096"/>
          </a:xfrm>
          <a:prstGeom prst="ellipse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50:50</a:t>
            </a:r>
            <a:endParaRPr lang="ru-RU" sz="26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500"/>
                            </p:stCondLst>
                            <p:childTnLst>
                              <p:par>
                                <p:cTn id="67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4" grpId="0" animBg="1"/>
      <p:bldP spid="5" grpId="0" animBg="1"/>
      <p:bldP spid="6" grpId="0" animBg="1"/>
      <p:bldP spid="9" grpId="0" animBg="1"/>
      <p:bldP spid="19" grpId="0" animBg="1"/>
      <p:bldP spid="21" grpId="0" animBg="1"/>
      <p:bldP spid="23" grpId="0" animBg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Шестиугольник 9">
            <a:hlinkClick r:id="rId2" action="ppaction://hlinksldjump"/>
          </p:cNvPr>
          <p:cNvSpPr/>
          <p:nvPr/>
        </p:nvSpPr>
        <p:spPr>
          <a:xfrm>
            <a:off x="4607496" y="5489848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Г.Президентом РФ</a:t>
            </a:r>
          </a:p>
        </p:txBody>
      </p:sp>
      <p:sp>
        <p:nvSpPr>
          <p:cNvPr id="4" name="Шестиугольник 3"/>
          <p:cNvSpPr/>
          <p:nvPr/>
        </p:nvSpPr>
        <p:spPr>
          <a:xfrm>
            <a:off x="0" y="332656"/>
            <a:ext cx="9144000" cy="3240360"/>
          </a:xfrm>
          <a:prstGeom prst="hexagon">
            <a:avLst/>
          </a:prstGeom>
          <a:solidFill>
            <a:srgbClr val="002060"/>
          </a:solidFill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Полномочия судьи в РФ могут быть прекращены или приостановлены</a:t>
            </a:r>
            <a:endParaRPr lang="ru-RU" sz="5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itchFamily="18" charset="0"/>
            </a:endParaRPr>
          </a:p>
        </p:txBody>
      </p:sp>
      <p:sp>
        <p:nvSpPr>
          <p:cNvPr id="5" name="Шестиугольник 4"/>
          <p:cNvSpPr/>
          <p:nvPr/>
        </p:nvSpPr>
        <p:spPr>
          <a:xfrm>
            <a:off x="0" y="4005064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А.Министерством юстиции РФ</a:t>
            </a:r>
            <a:endParaRPr lang="ru-RU" sz="3000" b="1" dirty="0">
              <a:solidFill>
                <a:srgbClr val="FFFF00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6" name="Шестиугольник 5">
            <a:hlinkClick r:id="rId3" action="ppaction://hlinksldjump"/>
          </p:cNvPr>
          <p:cNvSpPr/>
          <p:nvPr/>
        </p:nvSpPr>
        <p:spPr>
          <a:xfrm>
            <a:off x="4607496" y="4005064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6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Б.Квалификационной коллегией судьей</a:t>
            </a:r>
            <a:endParaRPr lang="ru-RU" sz="2600" b="1" dirty="0">
              <a:solidFill>
                <a:srgbClr val="FFFF00"/>
              </a:solidFill>
              <a:latin typeface="+mj-lt"/>
              <a:cs typeface="Times New Roman" pitchFamily="18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4355976" y="4653136"/>
            <a:ext cx="360040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Шестиугольник 8"/>
          <p:cNvSpPr/>
          <p:nvPr/>
        </p:nvSpPr>
        <p:spPr>
          <a:xfrm>
            <a:off x="0" y="5489848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В.Государственной Думой</a:t>
            </a: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4355976" y="6165304"/>
            <a:ext cx="360040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Шестиугольник 5"/>
          <p:cNvSpPr/>
          <p:nvPr/>
        </p:nvSpPr>
        <p:spPr>
          <a:xfrm>
            <a:off x="755576" y="1628800"/>
            <a:ext cx="7776864" cy="864096"/>
          </a:xfrm>
          <a:prstGeom prst="hexagon">
            <a:avLst/>
          </a:prstGeom>
          <a:solidFill>
            <a:srgbClr val="002060"/>
          </a:solidFill>
          <a:ln>
            <a:solidFill>
              <a:srgbClr val="FFFF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1000</a:t>
            </a:r>
          </a:p>
        </p:txBody>
      </p:sp>
      <p:sp>
        <p:nvSpPr>
          <p:cNvPr id="7" name="Шестиугольник 6"/>
          <p:cNvSpPr/>
          <p:nvPr/>
        </p:nvSpPr>
        <p:spPr>
          <a:xfrm>
            <a:off x="1187624" y="2492896"/>
            <a:ext cx="6984776" cy="836712"/>
          </a:xfrm>
          <a:prstGeom prst="hexagon">
            <a:avLst/>
          </a:prstGeom>
          <a:solidFill>
            <a:srgbClr val="002060"/>
          </a:solidFill>
          <a:ln>
            <a:solidFill>
              <a:srgbClr val="FFFF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500</a:t>
            </a:r>
          </a:p>
        </p:txBody>
      </p:sp>
      <p:sp>
        <p:nvSpPr>
          <p:cNvPr id="8" name="Шестиугольник 7"/>
          <p:cNvSpPr/>
          <p:nvPr/>
        </p:nvSpPr>
        <p:spPr>
          <a:xfrm>
            <a:off x="1547664" y="3356992"/>
            <a:ext cx="6192688" cy="836712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200</a:t>
            </a:r>
          </a:p>
        </p:txBody>
      </p:sp>
      <p:sp>
        <p:nvSpPr>
          <p:cNvPr id="9" name="Шестиугольник 8"/>
          <p:cNvSpPr/>
          <p:nvPr/>
        </p:nvSpPr>
        <p:spPr>
          <a:xfrm>
            <a:off x="1979712" y="4221088"/>
            <a:ext cx="5400600" cy="836712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100</a:t>
            </a:r>
          </a:p>
        </p:txBody>
      </p:sp>
      <p:sp>
        <p:nvSpPr>
          <p:cNvPr id="10" name="Шестиугольник 9"/>
          <p:cNvSpPr/>
          <p:nvPr/>
        </p:nvSpPr>
        <p:spPr>
          <a:xfrm>
            <a:off x="2483768" y="5085184"/>
            <a:ext cx="4536504" cy="836712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50</a:t>
            </a:r>
          </a:p>
        </p:txBody>
      </p:sp>
      <p:sp>
        <p:nvSpPr>
          <p:cNvPr id="11" name="Шестиугольник 10"/>
          <p:cNvSpPr/>
          <p:nvPr/>
        </p:nvSpPr>
        <p:spPr>
          <a:xfrm>
            <a:off x="2843808" y="5949280"/>
            <a:ext cx="3744416" cy="908720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10</a:t>
            </a:r>
            <a:endParaRPr lang="ru-RU" sz="8000" b="1" dirty="0"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itchFamily="18" charset="0"/>
            </a:endParaRPr>
          </a:p>
        </p:txBody>
      </p:sp>
      <p:sp>
        <p:nvSpPr>
          <p:cNvPr id="14" name="Шестиугольник 13"/>
          <p:cNvSpPr/>
          <p:nvPr/>
        </p:nvSpPr>
        <p:spPr>
          <a:xfrm>
            <a:off x="323528" y="764704"/>
            <a:ext cx="8568952" cy="836712"/>
          </a:xfrm>
          <a:prstGeom prst="hexagon">
            <a:avLst/>
          </a:prstGeom>
          <a:solidFill>
            <a:srgbClr val="002060"/>
          </a:solidFill>
          <a:ln>
            <a:solidFill>
              <a:srgbClr val="FFFF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1500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5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7" dur="25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3.04348E-6 L -0.004 -0.18663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" y="-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6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7" grpId="1" animBg="1"/>
      <p:bldP spid="7" grpId="2" animBg="1"/>
      <p:bldP spid="14" grpId="0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108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Шестиугольник 9">
            <a:hlinkClick r:id="rId2" action="ppaction://hlinksldjump"/>
          </p:cNvPr>
          <p:cNvSpPr/>
          <p:nvPr/>
        </p:nvSpPr>
        <p:spPr>
          <a:xfrm>
            <a:off x="4607496" y="5489848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0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Г.сотрудники торгового предприятия</a:t>
            </a:r>
            <a:endParaRPr lang="ru-RU" sz="3000" b="1" dirty="0">
              <a:solidFill>
                <a:srgbClr val="FFFF00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4" name="Шестиугольник 3"/>
          <p:cNvSpPr/>
          <p:nvPr/>
        </p:nvSpPr>
        <p:spPr>
          <a:xfrm>
            <a:off x="0" y="332656"/>
            <a:ext cx="9144000" cy="3240360"/>
          </a:xfrm>
          <a:prstGeom prst="hexagon">
            <a:avLst/>
          </a:prstGeom>
          <a:solidFill>
            <a:srgbClr val="002060"/>
          </a:solidFill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К малой неформальной группе относится</a:t>
            </a:r>
            <a:endParaRPr lang="ru-RU" sz="6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itchFamily="18" charset="0"/>
            </a:endParaRPr>
          </a:p>
        </p:txBody>
      </p:sp>
      <p:sp>
        <p:nvSpPr>
          <p:cNvPr id="5" name="Шестиугольник 4">
            <a:hlinkClick r:id="rId3" action="ppaction://hlinksldjump"/>
          </p:cNvPr>
          <p:cNvSpPr/>
          <p:nvPr/>
        </p:nvSpPr>
        <p:spPr>
          <a:xfrm>
            <a:off x="0" y="4005064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2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А.коллектив школы</a:t>
            </a:r>
            <a:endParaRPr lang="ru-RU" sz="4200" b="1" dirty="0">
              <a:solidFill>
                <a:srgbClr val="FFFF00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6" name="Шестиугольник 5">
            <a:hlinkClick r:id="rId4" action="ppaction://hlinksldjump"/>
          </p:cNvPr>
          <p:cNvSpPr/>
          <p:nvPr/>
        </p:nvSpPr>
        <p:spPr>
          <a:xfrm>
            <a:off x="4607496" y="4005064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2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Б.компания друзей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4355976" y="4653136"/>
            <a:ext cx="360040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Шестиугольник 8">
            <a:hlinkClick r:id="rId5" action="ppaction://hlinksldjump"/>
          </p:cNvPr>
          <p:cNvSpPr/>
          <p:nvPr/>
        </p:nvSpPr>
        <p:spPr>
          <a:xfrm>
            <a:off x="0" y="5489848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3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В.пассажиры авиарейса</a:t>
            </a:r>
            <a:endParaRPr lang="ru-RU" sz="4300" b="1" dirty="0">
              <a:solidFill>
                <a:srgbClr val="FFFF00"/>
              </a:solidFill>
              <a:latin typeface="+mj-lt"/>
              <a:cs typeface="Times New Roman" pitchFamily="18" charset="0"/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4355976" y="6165304"/>
            <a:ext cx="360040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9" name="Овал 18"/>
          <p:cNvSpPr/>
          <p:nvPr/>
        </p:nvSpPr>
        <p:spPr>
          <a:xfrm>
            <a:off x="7596336" y="3140968"/>
            <a:ext cx="1368152" cy="864096"/>
          </a:xfrm>
          <a:prstGeom prst="ellipse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2000" b="1" dirty="0">
              <a:solidFill>
                <a:srgbClr val="FFFF00"/>
              </a:solidFill>
            </a:endParaRPr>
          </a:p>
        </p:txBody>
      </p:sp>
      <p:pic>
        <p:nvPicPr>
          <p:cNvPr id="20" name="Picture 6" descr="http://www.misis.ru/portals/0/UMAM/%D1%84%D0%BE%D0%BD_%D0%B3%D0%BB%D0%BE%D0%B1%D1%83%D1%81.pn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956376" y="3140968"/>
            <a:ext cx="692385" cy="720080"/>
          </a:xfrm>
          <a:prstGeom prst="rect">
            <a:avLst/>
          </a:prstGeom>
          <a:noFill/>
        </p:spPr>
      </p:pic>
      <p:sp>
        <p:nvSpPr>
          <p:cNvPr id="21" name="Овал 20"/>
          <p:cNvSpPr/>
          <p:nvPr/>
        </p:nvSpPr>
        <p:spPr>
          <a:xfrm>
            <a:off x="179512" y="3140968"/>
            <a:ext cx="1368152" cy="864096"/>
          </a:xfrm>
          <a:prstGeom prst="ellipse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2000" b="1" dirty="0">
              <a:solidFill>
                <a:srgbClr val="FFFF00"/>
              </a:solidFill>
            </a:endParaRPr>
          </a:p>
        </p:txBody>
      </p:sp>
      <p:pic>
        <p:nvPicPr>
          <p:cNvPr id="22" name="Picture 6" descr="Новости Фестиваля науки Официальный сайт Всероссийского Фестиваля науки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95536" y="3140968"/>
            <a:ext cx="864096" cy="864096"/>
          </a:xfrm>
          <a:prstGeom prst="rect">
            <a:avLst/>
          </a:prstGeom>
          <a:noFill/>
        </p:spPr>
      </p:pic>
      <p:sp>
        <p:nvSpPr>
          <p:cNvPr id="23" name="Овал 22">
            <a:hlinkClick r:id="rId10" action="ppaction://hlinksldjump"/>
          </p:cNvPr>
          <p:cNvSpPr/>
          <p:nvPr/>
        </p:nvSpPr>
        <p:spPr>
          <a:xfrm>
            <a:off x="3923928" y="3429000"/>
            <a:ext cx="1368152" cy="864096"/>
          </a:xfrm>
          <a:prstGeom prst="ellipse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50:50</a:t>
            </a:r>
            <a:endParaRPr lang="ru-RU" sz="26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4" grpId="0" animBg="1"/>
      <p:bldP spid="5" grpId="0" animBg="1"/>
      <p:bldP spid="6" grpId="0" animBg="1"/>
      <p:bldP spid="9" grpId="0" animBg="1"/>
      <p:bldP spid="19" grpId="0" animBg="1"/>
      <p:bldP spid="21" grpId="0" animBg="1"/>
      <p:bldP spid="23" grpId="0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http://img2.wikia.nocookie.net/__cb20140603164334/villains/images/d/d9/51ee4f319a77aeaae23b0a623137b6b3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6097"/>
            <a:ext cx="9396536" cy="7053667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Click="0" advTm="0">
    <p:comb dir="vert"/>
  </p:transition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path path="rect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Шестиугольник 9"/>
          <p:cNvSpPr/>
          <p:nvPr/>
        </p:nvSpPr>
        <p:spPr>
          <a:xfrm>
            <a:off x="4607496" y="5489848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0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Г.сотрудники торгового предприятия</a:t>
            </a:r>
            <a:endParaRPr lang="ru-RU" sz="3000" b="1" dirty="0">
              <a:solidFill>
                <a:srgbClr val="FFFF00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4" name="Шестиугольник 3"/>
          <p:cNvSpPr/>
          <p:nvPr/>
        </p:nvSpPr>
        <p:spPr>
          <a:xfrm>
            <a:off x="0" y="332656"/>
            <a:ext cx="9144000" cy="3240360"/>
          </a:xfrm>
          <a:prstGeom prst="hexagon">
            <a:avLst/>
          </a:prstGeom>
          <a:solidFill>
            <a:srgbClr val="002060"/>
          </a:solidFill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К малой неформальной группе относится</a:t>
            </a:r>
            <a:endParaRPr lang="ru-RU" sz="6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itchFamily="18" charset="0"/>
            </a:endParaRPr>
          </a:p>
        </p:txBody>
      </p:sp>
      <p:sp>
        <p:nvSpPr>
          <p:cNvPr id="5" name="Шестиугольник 4"/>
          <p:cNvSpPr/>
          <p:nvPr/>
        </p:nvSpPr>
        <p:spPr>
          <a:xfrm>
            <a:off x="0" y="4005064"/>
            <a:ext cx="4536504" cy="1368152"/>
          </a:xfrm>
          <a:prstGeom prst="hexagon">
            <a:avLst/>
          </a:prstGeom>
          <a:solidFill>
            <a:srgbClr val="FF000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2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А.коллектив школы</a:t>
            </a:r>
            <a:endParaRPr lang="ru-RU" sz="4200" b="1" dirty="0">
              <a:solidFill>
                <a:srgbClr val="FFFF00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6" name="Шестиугольник 5"/>
          <p:cNvSpPr/>
          <p:nvPr/>
        </p:nvSpPr>
        <p:spPr>
          <a:xfrm>
            <a:off x="4607496" y="4005064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2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Б.компания друзей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4355976" y="4653136"/>
            <a:ext cx="360040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Шестиугольник 8"/>
          <p:cNvSpPr/>
          <p:nvPr/>
        </p:nvSpPr>
        <p:spPr>
          <a:xfrm>
            <a:off x="0" y="5489848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3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В.пассажиры авиарейса</a:t>
            </a:r>
            <a:endParaRPr lang="ru-RU" sz="4300" b="1" dirty="0">
              <a:solidFill>
                <a:srgbClr val="FFFF00"/>
              </a:solidFill>
              <a:latin typeface="+mj-lt"/>
              <a:cs typeface="Times New Roman" pitchFamily="18" charset="0"/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4355976" y="6165304"/>
            <a:ext cx="360040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4" name="неправильный ответ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709988"/>
            <a:ext cx="304800" cy="304800"/>
          </a:xfrm>
          <a:prstGeom prst="rect">
            <a:avLst/>
          </a:prstGeom>
        </p:spPr>
      </p:pic>
      <p:sp>
        <p:nvSpPr>
          <p:cNvPr id="15" name="Стрелка вправо 14">
            <a:hlinkClick r:id="rId4" action="ppaction://hlinksldjump"/>
          </p:cNvPr>
          <p:cNvSpPr/>
          <p:nvPr/>
        </p:nvSpPr>
        <p:spPr>
          <a:xfrm>
            <a:off x="0" y="3429000"/>
            <a:ext cx="683568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+mj-lt"/>
            </a:endParaRPr>
          </a:p>
        </p:txBody>
      </p:sp>
      <p:sp>
        <p:nvSpPr>
          <p:cNvPr id="16" name="Овал 15">
            <a:hlinkClick r:id="rId5" action="ppaction://hlinksldjump"/>
          </p:cNvPr>
          <p:cNvSpPr/>
          <p:nvPr/>
        </p:nvSpPr>
        <p:spPr>
          <a:xfrm>
            <a:off x="8639944" y="3501008"/>
            <a:ext cx="504056" cy="3326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31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http://img2.wikia.nocookie.net/__cb20140603164334/villains/images/d/d9/51ee4f319a77aeaae23b0a623137b6b3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6097"/>
            <a:ext cx="9396536" cy="7053667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Click="0" advTm="0">
    <p:comb dir="vert"/>
  </p:transition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path path="rect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Шестиугольник 9"/>
          <p:cNvSpPr/>
          <p:nvPr/>
        </p:nvSpPr>
        <p:spPr>
          <a:xfrm>
            <a:off x="4607496" y="5489848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0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Г.сотрудники торгового предприятия</a:t>
            </a:r>
            <a:endParaRPr lang="ru-RU" sz="3000" b="1" dirty="0">
              <a:solidFill>
                <a:srgbClr val="FFFF00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4" name="Шестиугольник 3"/>
          <p:cNvSpPr/>
          <p:nvPr/>
        </p:nvSpPr>
        <p:spPr>
          <a:xfrm>
            <a:off x="0" y="332656"/>
            <a:ext cx="9144000" cy="3240360"/>
          </a:xfrm>
          <a:prstGeom prst="hexagon">
            <a:avLst/>
          </a:prstGeom>
          <a:solidFill>
            <a:srgbClr val="002060"/>
          </a:solidFill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К малой неформальной группе относится</a:t>
            </a:r>
            <a:endParaRPr lang="ru-RU" sz="6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itchFamily="18" charset="0"/>
            </a:endParaRPr>
          </a:p>
        </p:txBody>
      </p:sp>
      <p:sp>
        <p:nvSpPr>
          <p:cNvPr id="5" name="Шестиугольник 4"/>
          <p:cNvSpPr/>
          <p:nvPr/>
        </p:nvSpPr>
        <p:spPr>
          <a:xfrm>
            <a:off x="0" y="4005064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2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А.коллектив школы</a:t>
            </a:r>
            <a:endParaRPr lang="ru-RU" sz="4200" b="1" dirty="0">
              <a:solidFill>
                <a:srgbClr val="FFFF00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6" name="Шестиугольник 5"/>
          <p:cNvSpPr/>
          <p:nvPr/>
        </p:nvSpPr>
        <p:spPr>
          <a:xfrm>
            <a:off x="4607496" y="4005064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2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Б.компания друзей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4355976" y="4653136"/>
            <a:ext cx="360040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Шестиугольник 8"/>
          <p:cNvSpPr/>
          <p:nvPr/>
        </p:nvSpPr>
        <p:spPr>
          <a:xfrm>
            <a:off x="0" y="5489848"/>
            <a:ext cx="4536504" cy="1368152"/>
          </a:xfrm>
          <a:prstGeom prst="hexagon">
            <a:avLst/>
          </a:prstGeom>
          <a:solidFill>
            <a:srgbClr val="FF000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3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В.пассажиры авиарейса</a:t>
            </a:r>
            <a:endParaRPr lang="ru-RU" sz="4300" b="1" dirty="0">
              <a:solidFill>
                <a:srgbClr val="FFFF00"/>
              </a:solidFill>
              <a:latin typeface="+mj-lt"/>
              <a:cs typeface="Times New Roman" pitchFamily="18" charset="0"/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4355976" y="6165304"/>
            <a:ext cx="360040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1" name="неправильный ответ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709988"/>
            <a:ext cx="304800" cy="304800"/>
          </a:xfrm>
          <a:prstGeom prst="rect">
            <a:avLst/>
          </a:prstGeom>
        </p:spPr>
      </p:pic>
      <p:sp>
        <p:nvSpPr>
          <p:cNvPr id="12" name="Стрелка вправо 11">
            <a:hlinkClick r:id="rId4" action="ppaction://hlinksldjump"/>
          </p:cNvPr>
          <p:cNvSpPr/>
          <p:nvPr/>
        </p:nvSpPr>
        <p:spPr>
          <a:xfrm>
            <a:off x="0" y="3356992"/>
            <a:ext cx="755576" cy="69269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31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img2.wikia.nocookie.net/__cb20140603164334/villains/images/d/d9/51ee4f319a77aeaae23b0a623137b6b3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6097"/>
            <a:ext cx="9396536" cy="705366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Click="0" advTm="0">
    <p:comb dir="vert"/>
  </p:transition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path path="rect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Шестиугольник 9"/>
          <p:cNvSpPr/>
          <p:nvPr/>
        </p:nvSpPr>
        <p:spPr>
          <a:xfrm>
            <a:off x="4607496" y="5489848"/>
            <a:ext cx="4536504" cy="1368152"/>
          </a:xfrm>
          <a:prstGeom prst="hexagon">
            <a:avLst/>
          </a:prstGeom>
          <a:solidFill>
            <a:srgbClr val="FF000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0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Г.сотрудники торгового предприятия</a:t>
            </a:r>
            <a:endParaRPr lang="ru-RU" sz="3000" b="1" dirty="0">
              <a:solidFill>
                <a:srgbClr val="FFFF00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4" name="Шестиугольник 3"/>
          <p:cNvSpPr/>
          <p:nvPr/>
        </p:nvSpPr>
        <p:spPr>
          <a:xfrm>
            <a:off x="0" y="332656"/>
            <a:ext cx="9144000" cy="3240360"/>
          </a:xfrm>
          <a:prstGeom prst="hexagon">
            <a:avLst/>
          </a:prstGeom>
          <a:solidFill>
            <a:srgbClr val="002060"/>
          </a:solidFill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К малой неформальной группе относится</a:t>
            </a:r>
            <a:endParaRPr lang="ru-RU" sz="6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itchFamily="18" charset="0"/>
            </a:endParaRPr>
          </a:p>
        </p:txBody>
      </p:sp>
      <p:sp>
        <p:nvSpPr>
          <p:cNvPr id="5" name="Шестиугольник 4"/>
          <p:cNvSpPr/>
          <p:nvPr/>
        </p:nvSpPr>
        <p:spPr>
          <a:xfrm>
            <a:off x="0" y="4005064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2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А.коллектив школы</a:t>
            </a:r>
            <a:endParaRPr lang="ru-RU" sz="4200" b="1" dirty="0">
              <a:solidFill>
                <a:srgbClr val="FFFF00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6" name="Шестиугольник 5"/>
          <p:cNvSpPr/>
          <p:nvPr/>
        </p:nvSpPr>
        <p:spPr>
          <a:xfrm>
            <a:off x="4607496" y="4005064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2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Б.компания друзей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4355976" y="4653136"/>
            <a:ext cx="360040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Шестиугольник 8"/>
          <p:cNvSpPr/>
          <p:nvPr/>
        </p:nvSpPr>
        <p:spPr>
          <a:xfrm>
            <a:off x="0" y="5489848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3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В.пассажиры авиарейса</a:t>
            </a:r>
            <a:endParaRPr lang="ru-RU" sz="4300" b="1" dirty="0">
              <a:solidFill>
                <a:srgbClr val="FFFF00"/>
              </a:solidFill>
              <a:latin typeface="+mj-lt"/>
              <a:cs typeface="Times New Roman" pitchFamily="18" charset="0"/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4355976" y="6165304"/>
            <a:ext cx="360040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1" name="неправильный ответ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709988"/>
            <a:ext cx="304800" cy="304800"/>
          </a:xfrm>
          <a:prstGeom prst="rect">
            <a:avLst/>
          </a:prstGeom>
        </p:spPr>
      </p:pic>
      <p:sp>
        <p:nvSpPr>
          <p:cNvPr id="12" name="Стрелка вправо 11">
            <a:hlinkClick r:id="rId4" action="ppaction://hlinksldjump"/>
          </p:cNvPr>
          <p:cNvSpPr/>
          <p:nvPr/>
        </p:nvSpPr>
        <p:spPr>
          <a:xfrm>
            <a:off x="0" y="3356992"/>
            <a:ext cx="755576" cy="5486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+mj-lt"/>
            </a:endParaRPr>
          </a:p>
        </p:txBody>
      </p:sp>
      <p:sp>
        <p:nvSpPr>
          <p:cNvPr id="13" name="Равнобедренный треугольник 12">
            <a:hlinkClick r:id="rId5" action="ppaction://hlinksldjump"/>
          </p:cNvPr>
          <p:cNvSpPr/>
          <p:nvPr/>
        </p:nvSpPr>
        <p:spPr>
          <a:xfrm>
            <a:off x="4283968" y="5157192"/>
            <a:ext cx="504056" cy="43204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>
            <a:hlinkClick r:id="rId6" action="ppaction://hlinksldjump"/>
          </p:cNvPr>
          <p:cNvSpPr/>
          <p:nvPr/>
        </p:nvSpPr>
        <p:spPr>
          <a:xfrm>
            <a:off x="8639944" y="3356992"/>
            <a:ext cx="504056" cy="3326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31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Raylab :: Аксессуары для студии :: Фоны тканевые :: Фон 2,7x7,0 м. желтый ( RBGD-2770-YELLOW"/>
          <p:cNvPicPr>
            <a:picLocks noChangeAspect="1" noChangeArrowheads="1"/>
          </p:cNvPicPr>
          <p:nvPr/>
        </p:nvPicPr>
        <p:blipFill>
          <a:blip r:embed="rId2" cstate="print"/>
          <a:srcRect l="1963" t="3008"/>
          <a:stretch>
            <a:fillRect/>
          </a:stretch>
        </p:blipFill>
        <p:spPr bwMode="auto">
          <a:xfrm>
            <a:off x="-74045" y="0"/>
            <a:ext cx="9218045" cy="6858000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Click="0" advTm="0"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00"/>
            </a:gs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6" descr="Новости Фестиваля науки Официальный сайт Всероссийского Фестиваля нау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836712"/>
            <a:ext cx="5256584" cy="5256584"/>
          </a:xfrm>
          <a:prstGeom prst="rect">
            <a:avLst/>
          </a:prstGeom>
          <a:noFill/>
          <a:effectLst>
            <a:glow rad="101600">
              <a:srgbClr val="FFFF00">
                <a:alpha val="60000"/>
              </a:srgbClr>
            </a:glow>
          </a:effectLst>
        </p:spPr>
      </p:pic>
      <p:sp>
        <p:nvSpPr>
          <p:cNvPr id="5" name="Стрелка вправо 4">
            <a:hlinkClick r:id="rId3" action="ppaction://hlinksldjump"/>
          </p:cNvPr>
          <p:cNvSpPr/>
          <p:nvPr/>
        </p:nvSpPr>
        <p:spPr>
          <a:xfrm>
            <a:off x="0" y="5877272"/>
            <a:ext cx="683568" cy="6206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path path="rect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Шестиугольник 9"/>
          <p:cNvSpPr/>
          <p:nvPr/>
        </p:nvSpPr>
        <p:spPr>
          <a:xfrm>
            <a:off x="4607496" y="5489848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0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Г.сотрудники торгового предприятия</a:t>
            </a:r>
            <a:endParaRPr lang="ru-RU" sz="3000" b="1" dirty="0">
              <a:solidFill>
                <a:srgbClr val="FFFF00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4" name="Шестиугольник 3"/>
          <p:cNvSpPr/>
          <p:nvPr/>
        </p:nvSpPr>
        <p:spPr>
          <a:xfrm>
            <a:off x="0" y="332656"/>
            <a:ext cx="9144000" cy="3240360"/>
          </a:xfrm>
          <a:prstGeom prst="hexagon">
            <a:avLst/>
          </a:prstGeom>
          <a:solidFill>
            <a:srgbClr val="002060"/>
          </a:solidFill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К малой неформальной группе относится</a:t>
            </a:r>
            <a:endParaRPr lang="ru-RU" sz="6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itchFamily="18" charset="0"/>
            </a:endParaRPr>
          </a:p>
        </p:txBody>
      </p:sp>
      <p:sp>
        <p:nvSpPr>
          <p:cNvPr id="5" name="Шестиугольник 4"/>
          <p:cNvSpPr/>
          <p:nvPr/>
        </p:nvSpPr>
        <p:spPr>
          <a:xfrm>
            <a:off x="0" y="4005064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2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А.коллектив школы</a:t>
            </a:r>
            <a:endParaRPr lang="ru-RU" sz="4200" b="1" dirty="0">
              <a:solidFill>
                <a:srgbClr val="FFFF00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6" name="Шестиугольник 5"/>
          <p:cNvSpPr/>
          <p:nvPr/>
        </p:nvSpPr>
        <p:spPr>
          <a:xfrm>
            <a:off x="4607496" y="4005064"/>
            <a:ext cx="4536504" cy="1368152"/>
          </a:xfrm>
          <a:prstGeom prst="hexagon">
            <a:avLst/>
          </a:prstGeom>
          <a:solidFill>
            <a:srgbClr val="FFFF0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2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Б.компания друзей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4355976" y="4653136"/>
            <a:ext cx="360040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Шестиугольник 8"/>
          <p:cNvSpPr/>
          <p:nvPr/>
        </p:nvSpPr>
        <p:spPr>
          <a:xfrm>
            <a:off x="0" y="5489848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3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В.пассажиры авиарейса</a:t>
            </a:r>
            <a:endParaRPr lang="ru-RU" sz="4300" b="1" dirty="0">
              <a:solidFill>
                <a:srgbClr val="FFFF00"/>
              </a:solidFill>
              <a:latin typeface="+mj-lt"/>
              <a:cs typeface="Times New Roman" pitchFamily="18" charset="0"/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4355976" y="6165304"/>
            <a:ext cx="360040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1" name="правильный ответ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709988"/>
            <a:ext cx="304800" cy="304800"/>
          </a:xfrm>
          <a:prstGeom prst="rect">
            <a:avLst/>
          </a:prstGeom>
        </p:spPr>
      </p:pic>
      <p:sp>
        <p:nvSpPr>
          <p:cNvPr id="12" name="Равнобедренный треугольник 11">
            <a:hlinkClick r:id="rId4" action="ppaction://hlinksldjump"/>
          </p:cNvPr>
          <p:cNvSpPr/>
          <p:nvPr/>
        </p:nvSpPr>
        <p:spPr>
          <a:xfrm>
            <a:off x="4283968" y="5157192"/>
            <a:ext cx="504056" cy="43204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+mj-lt"/>
            </a:endParaRPr>
          </a:p>
        </p:txBody>
      </p:sp>
      <p:sp>
        <p:nvSpPr>
          <p:cNvPr id="13" name="Овал 12">
            <a:hlinkClick r:id="rId5" action="ppaction://hlinksldjump"/>
          </p:cNvPr>
          <p:cNvSpPr/>
          <p:nvPr/>
        </p:nvSpPr>
        <p:spPr>
          <a:xfrm>
            <a:off x="8639944" y="3356992"/>
            <a:ext cx="504056" cy="3326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338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6" descr="Новости Фестиваля науки Официальный сайт Всероссийского Фестиваля нау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836712"/>
            <a:ext cx="5256584" cy="5256584"/>
          </a:xfrm>
          <a:prstGeom prst="rect">
            <a:avLst/>
          </a:prstGeom>
          <a:noFill/>
          <a:effectLst>
            <a:glow rad="101600">
              <a:srgbClr val="FFFF00">
                <a:alpha val="60000"/>
              </a:srgbClr>
            </a:glow>
          </a:effectLst>
        </p:spPr>
      </p:pic>
      <p:sp>
        <p:nvSpPr>
          <p:cNvPr id="5" name="Стрелка вправо 4">
            <a:hlinkClick r:id="rId3" action="ppaction://hlinksldjump"/>
          </p:cNvPr>
          <p:cNvSpPr/>
          <p:nvPr/>
        </p:nvSpPr>
        <p:spPr>
          <a:xfrm>
            <a:off x="0" y="5445224"/>
            <a:ext cx="683568" cy="4766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://www.misis.ru/portals/0/UMAM/%D1%84%D0%BE%D0%BD_%D0%B3%D0%BB%D0%BE%D0%B1%D1%83%D1%8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404664"/>
            <a:ext cx="5400604" cy="5616624"/>
          </a:xfrm>
          <a:prstGeom prst="rect">
            <a:avLst/>
          </a:prstGeom>
          <a:noFill/>
          <a:effectLst>
            <a:glow rad="101600">
              <a:srgbClr val="FFFF00">
                <a:alpha val="60000"/>
              </a:srgbClr>
            </a:glow>
          </a:effectLst>
        </p:spPr>
      </p:pic>
      <p:pic>
        <p:nvPicPr>
          <p:cNvPr id="5" name="подсказ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0" y="5157192"/>
            <a:ext cx="432048" cy="432048"/>
          </a:xfrm>
          <a:prstGeom prst="rect">
            <a:avLst/>
          </a:prstGeom>
        </p:spPr>
      </p:pic>
      <p:sp>
        <p:nvSpPr>
          <p:cNvPr id="6" name="Стрелка вправо 5">
            <a:hlinkClick r:id="rId5" action="ppaction://hlinksldjump"/>
          </p:cNvPr>
          <p:cNvSpPr/>
          <p:nvPr/>
        </p:nvSpPr>
        <p:spPr>
          <a:xfrm>
            <a:off x="0" y="5517232"/>
            <a:ext cx="539552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3335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1763688" y="1628800"/>
            <a:ext cx="5832648" cy="4176464"/>
          </a:xfrm>
          <a:prstGeom prst="ellipse">
            <a:avLst/>
          </a:prstGeom>
          <a:ln w="76200">
            <a:solidFill>
              <a:srgbClr val="00206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50:50</a:t>
            </a:r>
            <a:endParaRPr lang="ru-RU" sz="1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Шестиугольник 9">
            <a:hlinkClick r:id="rId2" action="ppaction://hlinksldjump"/>
          </p:cNvPr>
          <p:cNvSpPr/>
          <p:nvPr/>
        </p:nvSpPr>
        <p:spPr>
          <a:xfrm>
            <a:off x="4607496" y="5489848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0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Г.сотрудники торгового предприятия</a:t>
            </a:r>
            <a:endParaRPr lang="ru-RU" sz="3000" b="1" dirty="0">
              <a:solidFill>
                <a:srgbClr val="FFFF00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4" name="Шестиугольник 3"/>
          <p:cNvSpPr/>
          <p:nvPr/>
        </p:nvSpPr>
        <p:spPr>
          <a:xfrm>
            <a:off x="0" y="332656"/>
            <a:ext cx="9144000" cy="3240360"/>
          </a:xfrm>
          <a:prstGeom prst="hexagon">
            <a:avLst/>
          </a:prstGeom>
          <a:solidFill>
            <a:srgbClr val="002060"/>
          </a:solidFill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К малой неформальной группе относится</a:t>
            </a:r>
            <a:endParaRPr lang="ru-RU" sz="6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itchFamily="18" charset="0"/>
            </a:endParaRPr>
          </a:p>
        </p:txBody>
      </p:sp>
      <p:sp>
        <p:nvSpPr>
          <p:cNvPr id="5" name="Шестиугольник 4"/>
          <p:cNvSpPr/>
          <p:nvPr/>
        </p:nvSpPr>
        <p:spPr>
          <a:xfrm>
            <a:off x="0" y="4005064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2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А.коллектив школы</a:t>
            </a:r>
            <a:endParaRPr lang="ru-RU" sz="4200" b="1" dirty="0">
              <a:solidFill>
                <a:srgbClr val="FFFF00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6" name="Шестиугольник 5">
            <a:hlinkClick r:id="rId3" action="ppaction://hlinksldjump"/>
          </p:cNvPr>
          <p:cNvSpPr/>
          <p:nvPr/>
        </p:nvSpPr>
        <p:spPr>
          <a:xfrm>
            <a:off x="4607496" y="4005064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2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Б.компания друзей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4355976" y="4653136"/>
            <a:ext cx="360040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Шестиугольник 8"/>
          <p:cNvSpPr/>
          <p:nvPr/>
        </p:nvSpPr>
        <p:spPr>
          <a:xfrm>
            <a:off x="0" y="5489848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3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В.пассажиры авиарейса</a:t>
            </a:r>
            <a:endParaRPr lang="ru-RU" sz="4300" b="1" dirty="0">
              <a:solidFill>
                <a:srgbClr val="FFFF00"/>
              </a:solidFill>
              <a:latin typeface="+mj-lt"/>
              <a:cs typeface="Times New Roman" pitchFamily="18" charset="0"/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4355976" y="6165304"/>
            <a:ext cx="360040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108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Шестиугольник 5"/>
          <p:cNvSpPr/>
          <p:nvPr/>
        </p:nvSpPr>
        <p:spPr>
          <a:xfrm>
            <a:off x="755576" y="1628800"/>
            <a:ext cx="7776864" cy="864096"/>
          </a:xfrm>
          <a:prstGeom prst="hexagon">
            <a:avLst/>
          </a:prstGeom>
          <a:solidFill>
            <a:srgbClr val="002060"/>
          </a:solidFill>
          <a:ln>
            <a:solidFill>
              <a:srgbClr val="FFFF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1000</a:t>
            </a:r>
          </a:p>
        </p:txBody>
      </p:sp>
      <p:sp>
        <p:nvSpPr>
          <p:cNvPr id="7" name="Шестиугольник 6"/>
          <p:cNvSpPr/>
          <p:nvPr/>
        </p:nvSpPr>
        <p:spPr>
          <a:xfrm>
            <a:off x="1187624" y="2492896"/>
            <a:ext cx="6984776" cy="836712"/>
          </a:xfrm>
          <a:prstGeom prst="hexagon">
            <a:avLst/>
          </a:prstGeom>
          <a:solidFill>
            <a:srgbClr val="002060"/>
          </a:solidFill>
          <a:ln>
            <a:solidFill>
              <a:srgbClr val="FFFF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500</a:t>
            </a:r>
          </a:p>
        </p:txBody>
      </p:sp>
      <p:sp>
        <p:nvSpPr>
          <p:cNvPr id="8" name="Шестиугольник 7"/>
          <p:cNvSpPr/>
          <p:nvPr/>
        </p:nvSpPr>
        <p:spPr>
          <a:xfrm>
            <a:off x="1547664" y="3356992"/>
            <a:ext cx="6192688" cy="836712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200</a:t>
            </a:r>
          </a:p>
        </p:txBody>
      </p:sp>
      <p:sp>
        <p:nvSpPr>
          <p:cNvPr id="9" name="Шестиугольник 8"/>
          <p:cNvSpPr/>
          <p:nvPr/>
        </p:nvSpPr>
        <p:spPr>
          <a:xfrm>
            <a:off x="1979712" y="4221088"/>
            <a:ext cx="5400600" cy="836712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100</a:t>
            </a:r>
          </a:p>
        </p:txBody>
      </p:sp>
      <p:sp>
        <p:nvSpPr>
          <p:cNvPr id="10" name="Шестиугольник 9"/>
          <p:cNvSpPr/>
          <p:nvPr/>
        </p:nvSpPr>
        <p:spPr>
          <a:xfrm>
            <a:off x="2483768" y="5085184"/>
            <a:ext cx="4536504" cy="836712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50</a:t>
            </a:r>
          </a:p>
        </p:txBody>
      </p:sp>
      <p:sp>
        <p:nvSpPr>
          <p:cNvPr id="11" name="Шестиугольник 10"/>
          <p:cNvSpPr/>
          <p:nvPr/>
        </p:nvSpPr>
        <p:spPr>
          <a:xfrm>
            <a:off x="2843808" y="5949280"/>
            <a:ext cx="3744416" cy="908720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10</a:t>
            </a:r>
            <a:endParaRPr lang="ru-RU" sz="8000" b="1" dirty="0"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itchFamily="18" charset="0"/>
            </a:endParaRPr>
          </a:p>
        </p:txBody>
      </p:sp>
      <p:sp>
        <p:nvSpPr>
          <p:cNvPr id="14" name="Шестиугольник 13"/>
          <p:cNvSpPr/>
          <p:nvPr/>
        </p:nvSpPr>
        <p:spPr>
          <a:xfrm>
            <a:off x="323528" y="764704"/>
            <a:ext cx="8568952" cy="836712"/>
          </a:xfrm>
          <a:prstGeom prst="hexagon">
            <a:avLst/>
          </a:prstGeom>
          <a:solidFill>
            <a:srgbClr val="002060"/>
          </a:solidFill>
          <a:ln>
            <a:solidFill>
              <a:srgbClr val="FFFF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1500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99"/>
                                      </p:to>
                                    </p:animClr>
                                    <p:set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3" presetClass="emph" presetSubtype="2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7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4" dur="25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5" dur="25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6" dur="25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25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64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4.98612E-6 L -2.5E-6 -0.0525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6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500"/>
                            </p:stCondLst>
                            <p:childTnLst>
                              <p:par>
                                <p:cTn id="24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5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6" grpId="2" animBg="1"/>
      <p:bldP spid="7" grpId="1" animBg="1"/>
      <p:bldP spid="7" grpId="2" animBg="1"/>
      <p:bldP spid="14" grpId="0" animBg="1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Шестиугольник 9">
            <a:hlinkClick r:id="rId2" action="ppaction://hlinksldjump"/>
          </p:cNvPr>
          <p:cNvSpPr/>
          <p:nvPr/>
        </p:nvSpPr>
        <p:spPr>
          <a:xfrm>
            <a:off x="4607496" y="5489848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Г.налог на доходы физических лиц</a:t>
            </a:r>
          </a:p>
        </p:txBody>
      </p:sp>
      <p:sp>
        <p:nvSpPr>
          <p:cNvPr id="4" name="Шестиугольник 3"/>
          <p:cNvSpPr/>
          <p:nvPr/>
        </p:nvSpPr>
        <p:spPr>
          <a:xfrm>
            <a:off x="0" y="332656"/>
            <a:ext cx="9144000" cy="3240360"/>
          </a:xfrm>
          <a:prstGeom prst="hexagon">
            <a:avLst/>
          </a:prstGeom>
          <a:solidFill>
            <a:srgbClr val="002060"/>
          </a:solidFill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К расходной части государственного бюджета относится</a:t>
            </a:r>
            <a:endParaRPr lang="ru-RU" sz="6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itchFamily="18" charset="0"/>
            </a:endParaRPr>
          </a:p>
        </p:txBody>
      </p:sp>
      <p:sp>
        <p:nvSpPr>
          <p:cNvPr id="5" name="Шестиугольник 4">
            <a:hlinkClick r:id="rId3" action="ppaction://hlinksldjump"/>
          </p:cNvPr>
          <p:cNvSpPr/>
          <p:nvPr/>
        </p:nvSpPr>
        <p:spPr>
          <a:xfrm>
            <a:off x="0" y="4005064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А.обслуживание государственного долга</a:t>
            </a:r>
            <a:endParaRPr lang="ru-RU" sz="3200" b="1" dirty="0">
              <a:solidFill>
                <a:srgbClr val="FFFF00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6" name="Шестиугольник 5">
            <a:hlinkClick r:id="rId4" action="ppaction://hlinksldjump"/>
          </p:cNvPr>
          <p:cNvSpPr/>
          <p:nvPr/>
        </p:nvSpPr>
        <p:spPr>
          <a:xfrm>
            <a:off x="4607496" y="4005064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1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Б.государственная пошлина</a:t>
            </a:r>
            <a:endParaRPr lang="ru-RU" sz="3100" b="1" dirty="0">
              <a:solidFill>
                <a:srgbClr val="FFFF00"/>
              </a:solidFill>
              <a:latin typeface="+mj-lt"/>
              <a:cs typeface="Times New Roman" pitchFamily="18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4355976" y="4653136"/>
            <a:ext cx="360040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Шестиугольник 8">
            <a:hlinkClick r:id="rId5" action="ppaction://hlinksldjump"/>
          </p:cNvPr>
          <p:cNvSpPr/>
          <p:nvPr/>
        </p:nvSpPr>
        <p:spPr>
          <a:xfrm>
            <a:off x="0" y="5489848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3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В.акцизный сбор</a:t>
            </a:r>
            <a:endParaRPr lang="ru-RU" sz="4300" b="1" dirty="0">
              <a:solidFill>
                <a:srgbClr val="FFFF00"/>
              </a:solidFill>
              <a:latin typeface="+mj-lt"/>
              <a:cs typeface="Times New Roman" pitchFamily="18" charset="0"/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4355976" y="6165304"/>
            <a:ext cx="360040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9" name="Овал 18"/>
          <p:cNvSpPr/>
          <p:nvPr/>
        </p:nvSpPr>
        <p:spPr>
          <a:xfrm>
            <a:off x="7596336" y="3212976"/>
            <a:ext cx="1368152" cy="864096"/>
          </a:xfrm>
          <a:prstGeom prst="ellipse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2000" b="1" dirty="0">
              <a:solidFill>
                <a:srgbClr val="FFFF00"/>
              </a:solidFill>
            </a:endParaRPr>
          </a:p>
        </p:txBody>
      </p:sp>
      <p:pic>
        <p:nvPicPr>
          <p:cNvPr id="20" name="Picture 6" descr="http://www.misis.ru/portals/0/UMAM/%D1%84%D0%BE%D0%BD_%D0%B3%D0%BB%D0%BE%D0%B1%D1%83%D1%81.pn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956376" y="3212976"/>
            <a:ext cx="692385" cy="720080"/>
          </a:xfrm>
          <a:prstGeom prst="rect">
            <a:avLst/>
          </a:prstGeom>
          <a:noFill/>
        </p:spPr>
      </p:pic>
      <p:sp>
        <p:nvSpPr>
          <p:cNvPr id="21" name="Овал 20"/>
          <p:cNvSpPr/>
          <p:nvPr/>
        </p:nvSpPr>
        <p:spPr>
          <a:xfrm>
            <a:off x="251520" y="3140968"/>
            <a:ext cx="1368152" cy="864096"/>
          </a:xfrm>
          <a:prstGeom prst="ellipse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2000" b="1" dirty="0">
              <a:solidFill>
                <a:srgbClr val="FFFF00"/>
              </a:solidFill>
            </a:endParaRPr>
          </a:p>
        </p:txBody>
      </p:sp>
      <p:pic>
        <p:nvPicPr>
          <p:cNvPr id="22" name="Picture 6" descr="Новости Фестиваля науки Официальный сайт Всероссийского Фестиваля науки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67544" y="3140968"/>
            <a:ext cx="864096" cy="864096"/>
          </a:xfrm>
          <a:prstGeom prst="rect">
            <a:avLst/>
          </a:prstGeom>
          <a:noFill/>
        </p:spPr>
      </p:pic>
      <p:sp>
        <p:nvSpPr>
          <p:cNvPr id="23" name="Овал 22">
            <a:hlinkClick r:id="rId10" action="ppaction://hlinksldjump"/>
          </p:cNvPr>
          <p:cNvSpPr/>
          <p:nvPr/>
        </p:nvSpPr>
        <p:spPr>
          <a:xfrm>
            <a:off x="3923928" y="3429000"/>
            <a:ext cx="1368152" cy="864096"/>
          </a:xfrm>
          <a:prstGeom prst="ellipse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50:50</a:t>
            </a:r>
            <a:endParaRPr lang="ru-RU" sz="26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4" grpId="0" animBg="1"/>
      <p:bldP spid="5" grpId="0" animBg="1"/>
      <p:bldP spid="6" grpId="0" animBg="1"/>
      <p:bldP spid="9" grpId="0" animBg="1"/>
      <p:bldP spid="19" grpId="0" animBg="1"/>
      <p:bldP spid="21" grpId="0" animBg="1"/>
      <p:bldP spid="23" grpId="0" animBg="1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http://img2.wikia.nocookie.net/__cb20140603164334/villains/images/d/d9/51ee4f319a77aeaae23b0a623137b6b3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6097"/>
            <a:ext cx="9396536" cy="7053667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Click="0" advTm="0">
    <p:comb dir="vert"/>
  </p:transition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path path="rect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Шестиугольник 9"/>
          <p:cNvSpPr/>
          <p:nvPr/>
        </p:nvSpPr>
        <p:spPr>
          <a:xfrm>
            <a:off x="4607496" y="5489848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Г.налог на доходы физических лиц</a:t>
            </a:r>
          </a:p>
        </p:txBody>
      </p:sp>
      <p:sp>
        <p:nvSpPr>
          <p:cNvPr id="4" name="Шестиугольник 3"/>
          <p:cNvSpPr/>
          <p:nvPr/>
        </p:nvSpPr>
        <p:spPr>
          <a:xfrm>
            <a:off x="0" y="332656"/>
            <a:ext cx="9144000" cy="3240360"/>
          </a:xfrm>
          <a:prstGeom prst="hexagon">
            <a:avLst/>
          </a:prstGeom>
          <a:solidFill>
            <a:srgbClr val="002060"/>
          </a:solidFill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К расходной части государственного бюджета относится</a:t>
            </a:r>
            <a:endParaRPr lang="ru-RU" sz="6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itchFamily="18" charset="0"/>
            </a:endParaRPr>
          </a:p>
        </p:txBody>
      </p:sp>
      <p:sp>
        <p:nvSpPr>
          <p:cNvPr id="5" name="Шестиугольник 4"/>
          <p:cNvSpPr/>
          <p:nvPr/>
        </p:nvSpPr>
        <p:spPr>
          <a:xfrm>
            <a:off x="0" y="4005064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А.обслуживание государственного долга</a:t>
            </a:r>
            <a:endParaRPr lang="ru-RU" sz="3200" b="1" dirty="0">
              <a:solidFill>
                <a:srgbClr val="FFFF00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6" name="Шестиугольник 5"/>
          <p:cNvSpPr/>
          <p:nvPr/>
        </p:nvSpPr>
        <p:spPr>
          <a:xfrm>
            <a:off x="4607496" y="4005064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1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Б.государственная пошлина</a:t>
            </a:r>
            <a:endParaRPr lang="ru-RU" sz="3100" b="1" dirty="0">
              <a:solidFill>
                <a:srgbClr val="FFFF00"/>
              </a:solidFill>
              <a:latin typeface="+mj-lt"/>
              <a:cs typeface="Times New Roman" pitchFamily="18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4355976" y="4653136"/>
            <a:ext cx="360040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Шестиугольник 8"/>
          <p:cNvSpPr/>
          <p:nvPr/>
        </p:nvSpPr>
        <p:spPr>
          <a:xfrm>
            <a:off x="0" y="5489848"/>
            <a:ext cx="4536504" cy="1368152"/>
          </a:xfrm>
          <a:prstGeom prst="hexagon">
            <a:avLst/>
          </a:prstGeom>
          <a:solidFill>
            <a:srgbClr val="FF000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3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В.акцизный сбор</a:t>
            </a:r>
            <a:endParaRPr lang="ru-RU" sz="4300" b="1" dirty="0">
              <a:solidFill>
                <a:srgbClr val="FFFF00"/>
              </a:solidFill>
              <a:latin typeface="+mj-lt"/>
              <a:cs typeface="Times New Roman" pitchFamily="18" charset="0"/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4355976" y="6165304"/>
            <a:ext cx="360040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4" name="неправильный ответ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709988"/>
            <a:ext cx="304800" cy="304800"/>
          </a:xfrm>
          <a:prstGeom prst="rect">
            <a:avLst/>
          </a:prstGeom>
        </p:spPr>
      </p:pic>
      <p:sp>
        <p:nvSpPr>
          <p:cNvPr id="15" name="Стрелка вправо 14">
            <a:hlinkClick r:id="rId4" action="ppaction://hlinksldjump"/>
          </p:cNvPr>
          <p:cNvSpPr/>
          <p:nvPr/>
        </p:nvSpPr>
        <p:spPr>
          <a:xfrm>
            <a:off x="0" y="3356992"/>
            <a:ext cx="755576" cy="6480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+mj-lt"/>
            </a:endParaRPr>
          </a:p>
        </p:txBody>
      </p:sp>
      <p:sp>
        <p:nvSpPr>
          <p:cNvPr id="16" name="Овал 15">
            <a:hlinkClick r:id="rId5" action="ppaction://hlinksldjump"/>
          </p:cNvPr>
          <p:cNvSpPr/>
          <p:nvPr/>
        </p:nvSpPr>
        <p:spPr>
          <a:xfrm>
            <a:off x="8639944" y="3356992"/>
            <a:ext cx="504056" cy="3326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31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http://img2.wikia.nocookie.net/__cb20140603164334/villains/images/d/d9/51ee4f319a77aeaae23b0a623137b6b3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6097"/>
            <a:ext cx="9396536" cy="7053667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Click="0" advTm="0">
    <p:comb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://www.misis.ru/portals/0/UMAM/%D1%84%D0%BE%D0%BD_%D0%B3%D0%BB%D0%BE%D0%B1%D1%83%D1%8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404664"/>
            <a:ext cx="5400604" cy="5616624"/>
          </a:xfrm>
          <a:prstGeom prst="rect">
            <a:avLst/>
          </a:prstGeom>
          <a:noFill/>
          <a:effectLst>
            <a:glow rad="101600">
              <a:srgbClr val="FFFF00">
                <a:alpha val="60000"/>
              </a:srgbClr>
            </a:glow>
          </a:effectLst>
        </p:spPr>
      </p:pic>
      <p:pic>
        <p:nvPicPr>
          <p:cNvPr id="5" name="подсказ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0" y="5157192"/>
            <a:ext cx="432048" cy="432048"/>
          </a:xfrm>
          <a:prstGeom prst="rect">
            <a:avLst/>
          </a:prstGeom>
        </p:spPr>
      </p:pic>
      <p:sp>
        <p:nvSpPr>
          <p:cNvPr id="6" name="Стрелка вправо 5">
            <a:hlinkClick r:id="rId5" action="ppaction://hlinksldjump"/>
          </p:cNvPr>
          <p:cNvSpPr/>
          <p:nvPr/>
        </p:nvSpPr>
        <p:spPr>
          <a:xfrm>
            <a:off x="0" y="5733256"/>
            <a:ext cx="683568" cy="6206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3335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Шестиугольник 9"/>
          <p:cNvSpPr/>
          <p:nvPr/>
        </p:nvSpPr>
        <p:spPr>
          <a:xfrm>
            <a:off x="4607496" y="5489848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Г.налог на доходы физических лиц</a:t>
            </a:r>
          </a:p>
        </p:txBody>
      </p:sp>
      <p:sp>
        <p:nvSpPr>
          <p:cNvPr id="4" name="Шестиугольник 3"/>
          <p:cNvSpPr/>
          <p:nvPr/>
        </p:nvSpPr>
        <p:spPr>
          <a:xfrm>
            <a:off x="0" y="332656"/>
            <a:ext cx="9144000" cy="3240360"/>
          </a:xfrm>
          <a:prstGeom prst="hexagon">
            <a:avLst/>
          </a:prstGeom>
          <a:solidFill>
            <a:srgbClr val="002060"/>
          </a:solidFill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К расходной части государственного бюджета относится</a:t>
            </a:r>
            <a:endParaRPr lang="ru-RU" sz="6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itchFamily="18" charset="0"/>
            </a:endParaRPr>
          </a:p>
        </p:txBody>
      </p:sp>
      <p:sp>
        <p:nvSpPr>
          <p:cNvPr id="5" name="Шестиугольник 4"/>
          <p:cNvSpPr/>
          <p:nvPr/>
        </p:nvSpPr>
        <p:spPr>
          <a:xfrm>
            <a:off x="0" y="4005064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А.обслуживание государственного долга</a:t>
            </a:r>
            <a:endParaRPr lang="ru-RU" sz="3200" b="1" dirty="0">
              <a:solidFill>
                <a:srgbClr val="FFFF00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6" name="Шестиугольник 5"/>
          <p:cNvSpPr/>
          <p:nvPr/>
        </p:nvSpPr>
        <p:spPr>
          <a:xfrm>
            <a:off x="4607496" y="4005064"/>
            <a:ext cx="4536504" cy="1368152"/>
          </a:xfrm>
          <a:prstGeom prst="hexagon">
            <a:avLst/>
          </a:prstGeom>
          <a:solidFill>
            <a:srgbClr val="FF000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1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Б.государственная пошлина</a:t>
            </a:r>
            <a:endParaRPr lang="ru-RU" sz="3100" b="1" dirty="0">
              <a:solidFill>
                <a:srgbClr val="FFFF00"/>
              </a:solidFill>
              <a:latin typeface="+mj-lt"/>
              <a:cs typeface="Times New Roman" pitchFamily="18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4355976" y="4653136"/>
            <a:ext cx="360040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Шестиугольник 8"/>
          <p:cNvSpPr/>
          <p:nvPr/>
        </p:nvSpPr>
        <p:spPr>
          <a:xfrm>
            <a:off x="0" y="5489848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3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В.акцизный сбор</a:t>
            </a:r>
            <a:endParaRPr lang="ru-RU" sz="4300" b="1" dirty="0">
              <a:solidFill>
                <a:srgbClr val="FFFF00"/>
              </a:solidFill>
              <a:latin typeface="+mj-lt"/>
              <a:cs typeface="Times New Roman" pitchFamily="18" charset="0"/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4355976" y="6165304"/>
            <a:ext cx="360040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1" name="неправильный ответ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709988"/>
            <a:ext cx="304800" cy="304800"/>
          </a:xfrm>
          <a:prstGeom prst="rect">
            <a:avLst/>
          </a:prstGeom>
        </p:spPr>
      </p:pic>
      <p:sp>
        <p:nvSpPr>
          <p:cNvPr id="12" name="Равнобедренный треугольник 11">
            <a:hlinkClick r:id="rId4" action="ppaction://hlinksldjump"/>
          </p:cNvPr>
          <p:cNvSpPr/>
          <p:nvPr/>
        </p:nvSpPr>
        <p:spPr>
          <a:xfrm>
            <a:off x="4355976" y="5013176"/>
            <a:ext cx="504056" cy="54868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+mj-lt"/>
            </a:endParaRPr>
          </a:p>
        </p:txBody>
      </p:sp>
      <p:sp>
        <p:nvSpPr>
          <p:cNvPr id="13" name="Стрелка вправо 12">
            <a:hlinkClick r:id="rId5" action="ppaction://hlinksldjump"/>
          </p:cNvPr>
          <p:cNvSpPr/>
          <p:nvPr/>
        </p:nvSpPr>
        <p:spPr>
          <a:xfrm>
            <a:off x="0" y="3356992"/>
            <a:ext cx="755576" cy="6480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>
            <a:hlinkClick r:id="rId6" action="ppaction://hlinksldjump"/>
          </p:cNvPr>
          <p:cNvSpPr/>
          <p:nvPr/>
        </p:nvSpPr>
        <p:spPr>
          <a:xfrm>
            <a:off x="8639944" y="3501008"/>
            <a:ext cx="504056" cy="3326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31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img2.wikia.nocookie.net/__cb20140603164334/villains/images/d/d9/51ee4f319a77aeaae23b0a623137b6b3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6097"/>
            <a:ext cx="9396536" cy="705366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Click="0" advTm="0">
    <p:comb dir="vert"/>
  </p:transition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Шестиугольник 9"/>
          <p:cNvSpPr/>
          <p:nvPr/>
        </p:nvSpPr>
        <p:spPr>
          <a:xfrm>
            <a:off x="4607496" y="5489848"/>
            <a:ext cx="4536504" cy="1368152"/>
          </a:xfrm>
          <a:prstGeom prst="hexagon">
            <a:avLst/>
          </a:prstGeom>
          <a:solidFill>
            <a:srgbClr val="FF000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Г.налог на доходы физических лиц</a:t>
            </a:r>
          </a:p>
        </p:txBody>
      </p:sp>
      <p:sp>
        <p:nvSpPr>
          <p:cNvPr id="4" name="Шестиугольник 3"/>
          <p:cNvSpPr/>
          <p:nvPr/>
        </p:nvSpPr>
        <p:spPr>
          <a:xfrm>
            <a:off x="0" y="332656"/>
            <a:ext cx="9144000" cy="3240360"/>
          </a:xfrm>
          <a:prstGeom prst="hexagon">
            <a:avLst/>
          </a:prstGeom>
          <a:solidFill>
            <a:srgbClr val="002060"/>
          </a:solidFill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К расходной части государственного бюджета относится</a:t>
            </a:r>
            <a:endParaRPr lang="ru-RU" sz="6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itchFamily="18" charset="0"/>
            </a:endParaRPr>
          </a:p>
        </p:txBody>
      </p:sp>
      <p:sp>
        <p:nvSpPr>
          <p:cNvPr id="5" name="Шестиугольник 4"/>
          <p:cNvSpPr/>
          <p:nvPr/>
        </p:nvSpPr>
        <p:spPr>
          <a:xfrm>
            <a:off x="0" y="4005064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А.обслуживание государственного долга</a:t>
            </a:r>
            <a:endParaRPr lang="ru-RU" sz="3200" b="1" dirty="0">
              <a:solidFill>
                <a:srgbClr val="FFFF00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6" name="Шестиугольник 5"/>
          <p:cNvSpPr/>
          <p:nvPr/>
        </p:nvSpPr>
        <p:spPr>
          <a:xfrm>
            <a:off x="4607496" y="4005064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1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Б.государственная пошлина</a:t>
            </a:r>
            <a:endParaRPr lang="ru-RU" sz="3100" b="1" dirty="0">
              <a:solidFill>
                <a:srgbClr val="FFFF00"/>
              </a:solidFill>
              <a:latin typeface="+mj-lt"/>
              <a:cs typeface="Times New Roman" pitchFamily="18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4355976" y="4653136"/>
            <a:ext cx="360040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Шестиугольник 8"/>
          <p:cNvSpPr/>
          <p:nvPr/>
        </p:nvSpPr>
        <p:spPr>
          <a:xfrm>
            <a:off x="0" y="5489848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3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В.акцизный сбор</a:t>
            </a:r>
            <a:endParaRPr lang="ru-RU" sz="4300" b="1" dirty="0">
              <a:solidFill>
                <a:srgbClr val="FFFF00"/>
              </a:solidFill>
              <a:latin typeface="+mj-lt"/>
              <a:cs typeface="Times New Roman" pitchFamily="18" charset="0"/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4355976" y="6165304"/>
            <a:ext cx="360040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1" name="неправильный ответ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709988"/>
            <a:ext cx="304800" cy="304800"/>
          </a:xfrm>
          <a:prstGeom prst="rect">
            <a:avLst/>
          </a:prstGeom>
        </p:spPr>
      </p:pic>
      <p:sp>
        <p:nvSpPr>
          <p:cNvPr id="12" name="Стрелка вправо 11">
            <a:hlinkClick r:id="rId4" action="ppaction://hlinksldjump"/>
          </p:cNvPr>
          <p:cNvSpPr/>
          <p:nvPr/>
        </p:nvSpPr>
        <p:spPr>
          <a:xfrm>
            <a:off x="0" y="3429000"/>
            <a:ext cx="683568" cy="5486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>
            <a:hlinkClick r:id="rId5" action="ppaction://hlinksldjump"/>
          </p:cNvPr>
          <p:cNvSpPr/>
          <p:nvPr/>
        </p:nvSpPr>
        <p:spPr>
          <a:xfrm>
            <a:off x="8639944" y="3501008"/>
            <a:ext cx="504056" cy="3326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+mj-lt"/>
              </a:rPr>
              <a:t>В</a:t>
            </a:r>
            <a:endParaRPr lang="ru-RU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31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Raylab :: Аксессуары для студии :: Фоны тканевые :: Фон 2,7x7,0 м. желтый ( RBGD-2770-YELLOW"/>
          <p:cNvPicPr>
            <a:picLocks noChangeAspect="1" noChangeArrowheads="1"/>
          </p:cNvPicPr>
          <p:nvPr/>
        </p:nvPicPr>
        <p:blipFill>
          <a:blip r:embed="rId2" cstate="print"/>
          <a:srcRect l="1963" t="3008"/>
          <a:stretch>
            <a:fillRect/>
          </a:stretch>
        </p:blipFill>
        <p:spPr bwMode="auto">
          <a:xfrm>
            <a:off x="-74045" y="0"/>
            <a:ext cx="9218045" cy="6858000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Click="0" advTm="0">
    <p:circle/>
  </p:transition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Шестиугольник 9"/>
          <p:cNvSpPr/>
          <p:nvPr/>
        </p:nvSpPr>
        <p:spPr>
          <a:xfrm>
            <a:off x="4607496" y="5489848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Г.налог на доходы физических лиц</a:t>
            </a:r>
          </a:p>
        </p:txBody>
      </p:sp>
      <p:sp>
        <p:nvSpPr>
          <p:cNvPr id="4" name="Шестиугольник 3"/>
          <p:cNvSpPr/>
          <p:nvPr/>
        </p:nvSpPr>
        <p:spPr>
          <a:xfrm>
            <a:off x="0" y="332656"/>
            <a:ext cx="9144000" cy="3240360"/>
          </a:xfrm>
          <a:prstGeom prst="hexagon">
            <a:avLst/>
          </a:prstGeom>
          <a:solidFill>
            <a:srgbClr val="002060"/>
          </a:solidFill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К расходной части государственного бюджета относится</a:t>
            </a:r>
            <a:endParaRPr lang="ru-RU" sz="6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itchFamily="18" charset="0"/>
            </a:endParaRPr>
          </a:p>
        </p:txBody>
      </p:sp>
      <p:sp>
        <p:nvSpPr>
          <p:cNvPr id="5" name="Шестиугольник 4"/>
          <p:cNvSpPr/>
          <p:nvPr/>
        </p:nvSpPr>
        <p:spPr>
          <a:xfrm>
            <a:off x="0" y="4005064"/>
            <a:ext cx="4536504" cy="1368152"/>
          </a:xfrm>
          <a:prstGeom prst="hexagon">
            <a:avLst/>
          </a:prstGeom>
          <a:solidFill>
            <a:srgbClr val="FFFF0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А.обслуживание государственного долга</a:t>
            </a:r>
            <a:endParaRPr lang="ru-RU" sz="3200" b="1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6" name="Шестиугольник 5"/>
          <p:cNvSpPr/>
          <p:nvPr/>
        </p:nvSpPr>
        <p:spPr>
          <a:xfrm>
            <a:off x="4607496" y="4005064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1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Б.государственная пошлина</a:t>
            </a:r>
            <a:endParaRPr lang="ru-RU" sz="3100" b="1" dirty="0">
              <a:solidFill>
                <a:srgbClr val="FFFF00"/>
              </a:solidFill>
              <a:latin typeface="+mj-lt"/>
              <a:cs typeface="Times New Roman" pitchFamily="18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4355976" y="4653136"/>
            <a:ext cx="360040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Шестиугольник 8"/>
          <p:cNvSpPr/>
          <p:nvPr/>
        </p:nvSpPr>
        <p:spPr>
          <a:xfrm>
            <a:off x="0" y="5489848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3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В.акцизный сбор</a:t>
            </a:r>
            <a:endParaRPr lang="ru-RU" sz="4300" b="1" dirty="0">
              <a:solidFill>
                <a:srgbClr val="FFFF00"/>
              </a:solidFill>
              <a:latin typeface="+mj-lt"/>
              <a:cs typeface="Times New Roman" pitchFamily="18" charset="0"/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4355976" y="6165304"/>
            <a:ext cx="360040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1" name="правильный ответ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709988"/>
            <a:ext cx="304800" cy="304800"/>
          </a:xfrm>
          <a:prstGeom prst="rect">
            <a:avLst/>
          </a:prstGeom>
        </p:spPr>
      </p:pic>
      <p:sp>
        <p:nvSpPr>
          <p:cNvPr id="12" name="Равнобедренный треугольник 11">
            <a:hlinkClick r:id="rId4" action="ppaction://hlinksldjump"/>
          </p:cNvPr>
          <p:cNvSpPr/>
          <p:nvPr/>
        </p:nvSpPr>
        <p:spPr>
          <a:xfrm>
            <a:off x="4355976" y="5013176"/>
            <a:ext cx="504056" cy="54868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>
            <a:hlinkClick r:id="rId5" action="ppaction://hlinksldjump"/>
          </p:cNvPr>
          <p:cNvSpPr/>
          <p:nvPr/>
        </p:nvSpPr>
        <p:spPr>
          <a:xfrm>
            <a:off x="8639944" y="3573016"/>
            <a:ext cx="504056" cy="3326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338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6" descr="Новости Фестиваля науки Официальный сайт Всероссийского Фестиваля нау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836712"/>
            <a:ext cx="5256584" cy="5256584"/>
          </a:xfrm>
          <a:prstGeom prst="rect">
            <a:avLst/>
          </a:prstGeom>
          <a:noFill/>
          <a:effectLst>
            <a:glow rad="101600">
              <a:srgbClr val="FFFF00">
                <a:alpha val="60000"/>
              </a:srgbClr>
            </a:glow>
          </a:effectLst>
        </p:spPr>
      </p:pic>
      <p:sp>
        <p:nvSpPr>
          <p:cNvPr id="5" name="Стрелка вправо 4">
            <a:hlinkClick r:id="rId3" action="ppaction://hlinksldjump"/>
          </p:cNvPr>
          <p:cNvSpPr/>
          <p:nvPr/>
        </p:nvSpPr>
        <p:spPr>
          <a:xfrm>
            <a:off x="0" y="5589240"/>
            <a:ext cx="683568" cy="5486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://www.misis.ru/portals/0/UMAM/%D1%84%D0%BE%D0%BD_%D0%B3%D0%BB%D0%BE%D0%B1%D1%83%D1%8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404664"/>
            <a:ext cx="5400604" cy="5616624"/>
          </a:xfrm>
          <a:prstGeom prst="rect">
            <a:avLst/>
          </a:prstGeom>
          <a:noFill/>
          <a:effectLst>
            <a:glow rad="101600">
              <a:srgbClr val="FFFF00">
                <a:alpha val="60000"/>
              </a:srgbClr>
            </a:glow>
          </a:effectLst>
        </p:spPr>
      </p:pic>
      <p:pic>
        <p:nvPicPr>
          <p:cNvPr id="5" name="подсказ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79512" y="5229200"/>
            <a:ext cx="432048" cy="432048"/>
          </a:xfrm>
          <a:prstGeom prst="rect">
            <a:avLst/>
          </a:prstGeom>
        </p:spPr>
      </p:pic>
      <p:sp>
        <p:nvSpPr>
          <p:cNvPr id="6" name="Стрелка вправо 5">
            <a:hlinkClick r:id="rId5" action="ppaction://hlinksldjump"/>
          </p:cNvPr>
          <p:cNvSpPr/>
          <p:nvPr/>
        </p:nvSpPr>
        <p:spPr>
          <a:xfrm>
            <a:off x="0" y="5589240"/>
            <a:ext cx="683568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3335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1763688" y="1628800"/>
            <a:ext cx="5832648" cy="4176464"/>
          </a:xfrm>
          <a:prstGeom prst="ellipse">
            <a:avLst/>
          </a:prstGeom>
          <a:ln w="76200">
            <a:solidFill>
              <a:srgbClr val="00206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50:50</a:t>
            </a:r>
            <a:endParaRPr lang="ru-RU" sz="1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Шестиугольник 9"/>
          <p:cNvSpPr/>
          <p:nvPr/>
        </p:nvSpPr>
        <p:spPr>
          <a:xfrm>
            <a:off x="4607496" y="5489848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Г.налог на доходы физических лиц</a:t>
            </a:r>
          </a:p>
        </p:txBody>
      </p:sp>
      <p:sp>
        <p:nvSpPr>
          <p:cNvPr id="4" name="Шестиугольник 3"/>
          <p:cNvSpPr/>
          <p:nvPr/>
        </p:nvSpPr>
        <p:spPr>
          <a:xfrm>
            <a:off x="0" y="332656"/>
            <a:ext cx="9144000" cy="3240360"/>
          </a:xfrm>
          <a:prstGeom prst="hexagon">
            <a:avLst/>
          </a:prstGeom>
          <a:solidFill>
            <a:srgbClr val="002060"/>
          </a:solidFill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К расходной части государственного бюджета относится</a:t>
            </a:r>
            <a:endParaRPr lang="ru-RU" sz="6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itchFamily="18" charset="0"/>
            </a:endParaRPr>
          </a:p>
        </p:txBody>
      </p:sp>
      <p:sp>
        <p:nvSpPr>
          <p:cNvPr id="5" name="Шестиугольник 4">
            <a:hlinkClick r:id="rId2" action="ppaction://hlinksldjump"/>
          </p:cNvPr>
          <p:cNvSpPr/>
          <p:nvPr/>
        </p:nvSpPr>
        <p:spPr>
          <a:xfrm>
            <a:off x="0" y="4005064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А.обслуживание государственного долга</a:t>
            </a:r>
            <a:endParaRPr lang="ru-RU" sz="3200" b="1" dirty="0">
              <a:solidFill>
                <a:srgbClr val="FFFF00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6" name="Шестиугольник 5">
            <a:hlinkClick r:id="rId3" action="ppaction://hlinksldjump"/>
          </p:cNvPr>
          <p:cNvSpPr/>
          <p:nvPr/>
        </p:nvSpPr>
        <p:spPr>
          <a:xfrm>
            <a:off x="4607496" y="4005064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1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Б.государственная пошлина</a:t>
            </a:r>
            <a:endParaRPr lang="ru-RU" sz="3100" b="1" dirty="0">
              <a:solidFill>
                <a:srgbClr val="FFFF00"/>
              </a:solidFill>
              <a:latin typeface="+mj-lt"/>
              <a:cs typeface="Times New Roman" pitchFamily="18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4355976" y="4653136"/>
            <a:ext cx="360040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Шестиугольник 8"/>
          <p:cNvSpPr/>
          <p:nvPr/>
        </p:nvSpPr>
        <p:spPr>
          <a:xfrm>
            <a:off x="0" y="5489848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3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В.акцизный сбор</a:t>
            </a:r>
            <a:endParaRPr lang="ru-RU" sz="4300" b="1" dirty="0">
              <a:solidFill>
                <a:srgbClr val="FFFF00"/>
              </a:solidFill>
              <a:latin typeface="+mj-lt"/>
              <a:cs typeface="Times New Roman" pitchFamily="18" charset="0"/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4355976" y="6165304"/>
            <a:ext cx="360040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9" grpId="0" animBg="1"/>
    </p:bld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Шестиугольник 5"/>
          <p:cNvSpPr/>
          <p:nvPr/>
        </p:nvSpPr>
        <p:spPr>
          <a:xfrm>
            <a:off x="755576" y="1628800"/>
            <a:ext cx="7776864" cy="864096"/>
          </a:xfrm>
          <a:prstGeom prst="hexagon">
            <a:avLst/>
          </a:prstGeom>
          <a:solidFill>
            <a:srgbClr val="002060"/>
          </a:solidFill>
          <a:ln>
            <a:solidFill>
              <a:srgbClr val="FFFF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1000</a:t>
            </a:r>
          </a:p>
        </p:txBody>
      </p:sp>
      <p:sp>
        <p:nvSpPr>
          <p:cNvPr id="7" name="Шестиугольник 6"/>
          <p:cNvSpPr/>
          <p:nvPr/>
        </p:nvSpPr>
        <p:spPr>
          <a:xfrm>
            <a:off x="1187624" y="2492896"/>
            <a:ext cx="6984776" cy="836712"/>
          </a:xfrm>
          <a:prstGeom prst="hexagon">
            <a:avLst/>
          </a:prstGeom>
          <a:solidFill>
            <a:srgbClr val="002060"/>
          </a:solidFill>
          <a:ln>
            <a:solidFill>
              <a:srgbClr val="FFFF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500</a:t>
            </a:r>
          </a:p>
        </p:txBody>
      </p:sp>
      <p:sp>
        <p:nvSpPr>
          <p:cNvPr id="8" name="Шестиугольник 7"/>
          <p:cNvSpPr/>
          <p:nvPr/>
        </p:nvSpPr>
        <p:spPr>
          <a:xfrm>
            <a:off x="1547664" y="3356992"/>
            <a:ext cx="6192688" cy="836712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200</a:t>
            </a:r>
          </a:p>
        </p:txBody>
      </p:sp>
      <p:sp>
        <p:nvSpPr>
          <p:cNvPr id="9" name="Шестиугольник 8"/>
          <p:cNvSpPr/>
          <p:nvPr/>
        </p:nvSpPr>
        <p:spPr>
          <a:xfrm>
            <a:off x="1979712" y="4221088"/>
            <a:ext cx="5400600" cy="836712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100</a:t>
            </a:r>
          </a:p>
        </p:txBody>
      </p:sp>
      <p:sp>
        <p:nvSpPr>
          <p:cNvPr id="10" name="Шестиугольник 9"/>
          <p:cNvSpPr/>
          <p:nvPr/>
        </p:nvSpPr>
        <p:spPr>
          <a:xfrm>
            <a:off x="2483768" y="5085184"/>
            <a:ext cx="4536504" cy="836712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50</a:t>
            </a:r>
          </a:p>
        </p:txBody>
      </p:sp>
      <p:sp>
        <p:nvSpPr>
          <p:cNvPr id="11" name="Шестиугольник 10"/>
          <p:cNvSpPr/>
          <p:nvPr/>
        </p:nvSpPr>
        <p:spPr>
          <a:xfrm>
            <a:off x="2843808" y="5949280"/>
            <a:ext cx="3744416" cy="908720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10</a:t>
            </a:r>
            <a:endParaRPr lang="ru-RU" sz="8000" b="1" dirty="0"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itchFamily="18" charset="0"/>
            </a:endParaRPr>
          </a:p>
        </p:txBody>
      </p:sp>
      <p:sp>
        <p:nvSpPr>
          <p:cNvPr id="14" name="Шестиугольник 13"/>
          <p:cNvSpPr/>
          <p:nvPr/>
        </p:nvSpPr>
        <p:spPr>
          <a:xfrm>
            <a:off x="323528" y="764704"/>
            <a:ext cx="8568952" cy="836712"/>
          </a:xfrm>
          <a:prstGeom prst="hexagon">
            <a:avLst/>
          </a:prstGeom>
          <a:solidFill>
            <a:srgbClr val="002060"/>
          </a:solidFill>
          <a:ln>
            <a:solidFill>
              <a:srgbClr val="FFFF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1500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99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99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7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2" dur="250" autoRev="1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3" dur="250" autoRev="1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4" dur="250" autoRev="1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250" autoRev="1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1.20259E-6 L -0.004 -0.06082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" y="-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4" grpId="0" animBg="1"/>
      <p:bldP spid="14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1763688" y="1628800"/>
            <a:ext cx="5832648" cy="4176464"/>
          </a:xfrm>
          <a:prstGeom prst="ellipse">
            <a:avLst/>
          </a:prstGeom>
          <a:ln w="76200">
            <a:solidFill>
              <a:srgbClr val="00206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50:50</a:t>
            </a:r>
            <a:endParaRPr lang="ru-RU" sz="1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Шестиугольник 9">
            <a:hlinkClick r:id="rId2" action="ppaction://hlinksldjump"/>
          </p:cNvPr>
          <p:cNvSpPr/>
          <p:nvPr/>
        </p:nvSpPr>
        <p:spPr>
          <a:xfrm>
            <a:off x="4607496" y="5489848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Г.разработка и исполнению бюджета РФ</a:t>
            </a:r>
            <a:endParaRPr lang="ru-RU" sz="3200" b="1" dirty="0">
              <a:solidFill>
                <a:srgbClr val="FFFF00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4" name="Шестиугольник 3"/>
          <p:cNvSpPr/>
          <p:nvPr/>
        </p:nvSpPr>
        <p:spPr>
          <a:xfrm>
            <a:off x="0" y="332656"/>
            <a:ext cx="9144000" cy="3240360"/>
          </a:xfrm>
          <a:prstGeom prst="hexagon">
            <a:avLst/>
          </a:prstGeom>
          <a:solidFill>
            <a:srgbClr val="002060"/>
          </a:solidFill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Что относится </a:t>
            </a:r>
          </a:p>
          <a:p>
            <a:pPr algn="ctr"/>
            <a:r>
              <a:rPr lang="ru-RU" sz="5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к полномочиям Президента РФ</a:t>
            </a:r>
            <a:endParaRPr lang="ru-RU" sz="5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itchFamily="18" charset="0"/>
            </a:endParaRPr>
          </a:p>
        </p:txBody>
      </p:sp>
      <p:sp>
        <p:nvSpPr>
          <p:cNvPr id="5" name="Шестиугольник 4">
            <a:hlinkClick r:id="rId3" action="ppaction://hlinksldjump"/>
          </p:cNvPr>
          <p:cNvSpPr/>
          <p:nvPr/>
        </p:nvSpPr>
        <p:spPr>
          <a:xfrm>
            <a:off x="0" y="4005064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А.определение направления внутренней политики государства</a:t>
            </a:r>
            <a:endParaRPr lang="ru-RU" sz="2400" b="1" dirty="0">
              <a:solidFill>
                <a:srgbClr val="FFFF00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6" name="Шестиугольник 5">
            <a:hlinkClick r:id="rId4" action="ppaction://hlinksldjump"/>
          </p:cNvPr>
          <p:cNvSpPr/>
          <p:nvPr/>
        </p:nvSpPr>
        <p:spPr>
          <a:xfrm>
            <a:off x="4607496" y="4005064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Б.разработка и принятие законов</a:t>
            </a:r>
            <a:endParaRPr lang="ru-RU" sz="3200" b="1" dirty="0">
              <a:solidFill>
                <a:srgbClr val="FFFF00"/>
              </a:solidFill>
              <a:latin typeface="+mj-lt"/>
              <a:cs typeface="Times New Roman" pitchFamily="18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4355976" y="4653136"/>
            <a:ext cx="360040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Шестиугольник 8">
            <a:hlinkClick r:id="rId5" action="ppaction://hlinksldjump"/>
          </p:cNvPr>
          <p:cNvSpPr/>
          <p:nvPr/>
        </p:nvSpPr>
        <p:spPr>
          <a:xfrm>
            <a:off x="0" y="5489848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В.управление федеральной собственностью</a:t>
            </a:r>
            <a:endParaRPr lang="ru-RU" sz="3200" b="1" dirty="0">
              <a:solidFill>
                <a:srgbClr val="FFFF00"/>
              </a:solidFill>
              <a:latin typeface="+mj-lt"/>
              <a:cs typeface="Times New Roman" pitchFamily="18" charset="0"/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4355976" y="6165304"/>
            <a:ext cx="360040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9" name="Овал 18"/>
          <p:cNvSpPr/>
          <p:nvPr/>
        </p:nvSpPr>
        <p:spPr>
          <a:xfrm>
            <a:off x="7596336" y="3212976"/>
            <a:ext cx="1368152" cy="864096"/>
          </a:xfrm>
          <a:prstGeom prst="ellipse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2000" b="1" dirty="0">
              <a:solidFill>
                <a:srgbClr val="FFFF00"/>
              </a:solidFill>
            </a:endParaRPr>
          </a:p>
        </p:txBody>
      </p:sp>
      <p:pic>
        <p:nvPicPr>
          <p:cNvPr id="20" name="Picture 6" descr="http://www.misis.ru/portals/0/UMAM/%D1%84%D0%BE%D0%BD_%D0%B3%D0%BB%D0%BE%D0%B1%D1%83%D1%81.pn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956376" y="3284984"/>
            <a:ext cx="692385" cy="720080"/>
          </a:xfrm>
          <a:prstGeom prst="rect">
            <a:avLst/>
          </a:prstGeom>
          <a:noFill/>
        </p:spPr>
      </p:pic>
      <p:sp>
        <p:nvSpPr>
          <p:cNvPr id="21" name="Овал 20"/>
          <p:cNvSpPr/>
          <p:nvPr/>
        </p:nvSpPr>
        <p:spPr>
          <a:xfrm>
            <a:off x="179512" y="3140968"/>
            <a:ext cx="1368152" cy="864096"/>
          </a:xfrm>
          <a:prstGeom prst="ellipse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2000" b="1" dirty="0">
              <a:solidFill>
                <a:srgbClr val="FFFF00"/>
              </a:solidFill>
            </a:endParaRPr>
          </a:p>
        </p:txBody>
      </p:sp>
      <p:pic>
        <p:nvPicPr>
          <p:cNvPr id="22" name="Picture 6" descr="Новости Фестиваля науки Официальный сайт Всероссийского Фестиваля науки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95536" y="3140968"/>
            <a:ext cx="864096" cy="864096"/>
          </a:xfrm>
          <a:prstGeom prst="rect">
            <a:avLst/>
          </a:prstGeom>
          <a:noFill/>
        </p:spPr>
      </p:pic>
      <p:sp>
        <p:nvSpPr>
          <p:cNvPr id="23" name="Овал 22">
            <a:hlinkClick r:id="rId10" action="ppaction://hlinksldjump"/>
          </p:cNvPr>
          <p:cNvSpPr/>
          <p:nvPr/>
        </p:nvSpPr>
        <p:spPr>
          <a:xfrm>
            <a:off x="3923928" y="3429000"/>
            <a:ext cx="1368152" cy="864096"/>
          </a:xfrm>
          <a:prstGeom prst="ellipse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50:50</a:t>
            </a:r>
            <a:endParaRPr lang="ru-RU" sz="26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4" grpId="0" animBg="1"/>
      <p:bldP spid="5" grpId="0" animBg="1"/>
      <p:bldP spid="6" grpId="0" animBg="1"/>
      <p:bldP spid="9" grpId="0" animBg="1"/>
      <p:bldP spid="19" grpId="0" animBg="1"/>
      <p:bldP spid="21" grpId="0" animBg="1"/>
      <p:bldP spid="23" grpId="0" animBg="1"/>
    </p:bld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http://img2.wikia.nocookie.net/__cb20140603164334/villains/images/d/d9/51ee4f319a77aeaae23b0a623137b6b3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6097"/>
            <a:ext cx="9396536" cy="7053667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Click="0" advTm="0">
    <p:comb dir="vert"/>
  </p:transition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Шестиугольник 9"/>
          <p:cNvSpPr/>
          <p:nvPr/>
        </p:nvSpPr>
        <p:spPr>
          <a:xfrm>
            <a:off x="4607496" y="5489848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Г.разработка и исполнению бюджета РФ</a:t>
            </a:r>
            <a:endParaRPr lang="ru-RU" sz="3200" b="1" dirty="0">
              <a:solidFill>
                <a:srgbClr val="FFFF00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4" name="Шестиугольник 3"/>
          <p:cNvSpPr/>
          <p:nvPr/>
        </p:nvSpPr>
        <p:spPr>
          <a:xfrm>
            <a:off x="0" y="332656"/>
            <a:ext cx="9144000" cy="3240360"/>
          </a:xfrm>
          <a:prstGeom prst="hexagon">
            <a:avLst/>
          </a:prstGeom>
          <a:solidFill>
            <a:srgbClr val="002060"/>
          </a:solidFill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Что относится </a:t>
            </a:r>
          </a:p>
          <a:p>
            <a:pPr algn="ctr"/>
            <a:r>
              <a:rPr lang="ru-RU" sz="5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к полномочиям Президента РФ</a:t>
            </a:r>
            <a:endParaRPr lang="ru-RU" sz="5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itchFamily="18" charset="0"/>
            </a:endParaRPr>
          </a:p>
        </p:txBody>
      </p:sp>
      <p:sp>
        <p:nvSpPr>
          <p:cNvPr id="5" name="Шестиугольник 4"/>
          <p:cNvSpPr/>
          <p:nvPr/>
        </p:nvSpPr>
        <p:spPr>
          <a:xfrm>
            <a:off x="0" y="4005064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А.определение направления внутренней политики государства</a:t>
            </a:r>
            <a:endParaRPr lang="ru-RU" sz="2400" b="1" dirty="0">
              <a:solidFill>
                <a:srgbClr val="FFFF00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6" name="Шестиугольник 5"/>
          <p:cNvSpPr/>
          <p:nvPr/>
        </p:nvSpPr>
        <p:spPr>
          <a:xfrm>
            <a:off x="4607496" y="4005064"/>
            <a:ext cx="4536504" cy="1368152"/>
          </a:xfrm>
          <a:prstGeom prst="hexagon">
            <a:avLst/>
          </a:prstGeom>
          <a:solidFill>
            <a:srgbClr val="FF000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Б.разработка и принятие законов</a:t>
            </a:r>
            <a:endParaRPr lang="ru-RU" sz="3200" b="1" dirty="0">
              <a:solidFill>
                <a:srgbClr val="FFFF00"/>
              </a:solidFill>
              <a:latin typeface="+mj-lt"/>
              <a:cs typeface="Times New Roman" pitchFamily="18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4355976" y="4653136"/>
            <a:ext cx="360040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Шестиугольник 8"/>
          <p:cNvSpPr/>
          <p:nvPr/>
        </p:nvSpPr>
        <p:spPr>
          <a:xfrm>
            <a:off x="0" y="5489848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В.управление федеральной собственностью</a:t>
            </a:r>
            <a:endParaRPr lang="ru-RU" sz="3200" b="1" dirty="0">
              <a:solidFill>
                <a:srgbClr val="FFFF00"/>
              </a:solidFill>
              <a:latin typeface="+mj-lt"/>
              <a:cs typeface="Times New Roman" pitchFamily="18" charset="0"/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4355976" y="6165304"/>
            <a:ext cx="360040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4" name="неправильный ответ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709988"/>
            <a:ext cx="304800" cy="304800"/>
          </a:xfrm>
          <a:prstGeom prst="rect">
            <a:avLst/>
          </a:prstGeom>
        </p:spPr>
      </p:pic>
      <p:sp>
        <p:nvSpPr>
          <p:cNvPr id="15" name="Стрелка вправо 14">
            <a:hlinkClick r:id="rId4" action="ppaction://hlinksldjump"/>
          </p:cNvPr>
          <p:cNvSpPr/>
          <p:nvPr/>
        </p:nvSpPr>
        <p:spPr>
          <a:xfrm>
            <a:off x="0" y="3356992"/>
            <a:ext cx="648072" cy="69269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+mj-lt"/>
            </a:endParaRPr>
          </a:p>
        </p:txBody>
      </p:sp>
      <p:sp>
        <p:nvSpPr>
          <p:cNvPr id="16" name="Овал 15">
            <a:hlinkClick r:id="rId5" action="ppaction://hlinksldjump"/>
          </p:cNvPr>
          <p:cNvSpPr/>
          <p:nvPr/>
        </p:nvSpPr>
        <p:spPr>
          <a:xfrm>
            <a:off x="8639944" y="3573016"/>
            <a:ext cx="504056" cy="3326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31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http://img2.wikia.nocookie.net/__cb20140603164334/villains/images/d/d9/51ee4f319a77aeaae23b0a623137b6b3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6097"/>
            <a:ext cx="9396536" cy="7053667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Click="0" advTm="0">
    <p:comb dir="vert"/>
  </p:transition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Шестиугольник 9"/>
          <p:cNvSpPr/>
          <p:nvPr/>
        </p:nvSpPr>
        <p:spPr>
          <a:xfrm>
            <a:off x="4607496" y="5489848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Г.разработка и исполнению бюджета РФ</a:t>
            </a:r>
            <a:endParaRPr lang="ru-RU" sz="3200" b="1" dirty="0">
              <a:solidFill>
                <a:srgbClr val="FFFF00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4" name="Шестиугольник 3"/>
          <p:cNvSpPr/>
          <p:nvPr/>
        </p:nvSpPr>
        <p:spPr>
          <a:xfrm>
            <a:off x="0" y="332656"/>
            <a:ext cx="9144000" cy="3240360"/>
          </a:xfrm>
          <a:prstGeom prst="hexagon">
            <a:avLst/>
          </a:prstGeom>
          <a:solidFill>
            <a:srgbClr val="002060"/>
          </a:solidFill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Что относится</a:t>
            </a:r>
          </a:p>
          <a:p>
            <a:pPr algn="ctr"/>
            <a:r>
              <a:rPr lang="ru-RU" sz="5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 к полномочиям Президента РФ</a:t>
            </a:r>
            <a:endParaRPr lang="ru-RU" sz="5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itchFamily="18" charset="0"/>
            </a:endParaRPr>
          </a:p>
        </p:txBody>
      </p:sp>
      <p:sp>
        <p:nvSpPr>
          <p:cNvPr id="5" name="Шестиугольник 4"/>
          <p:cNvSpPr/>
          <p:nvPr/>
        </p:nvSpPr>
        <p:spPr>
          <a:xfrm>
            <a:off x="0" y="4005064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А.определение направления внутренней политики государства</a:t>
            </a:r>
            <a:endParaRPr lang="ru-RU" sz="2400" b="1" dirty="0">
              <a:solidFill>
                <a:srgbClr val="FFFF00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6" name="Шестиугольник 5"/>
          <p:cNvSpPr/>
          <p:nvPr/>
        </p:nvSpPr>
        <p:spPr>
          <a:xfrm>
            <a:off x="4607496" y="4005064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Б.разработка и принятие законов</a:t>
            </a:r>
            <a:endParaRPr lang="ru-RU" sz="3200" b="1" dirty="0">
              <a:solidFill>
                <a:srgbClr val="FFFF00"/>
              </a:solidFill>
              <a:latin typeface="+mj-lt"/>
              <a:cs typeface="Times New Roman" pitchFamily="18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4355976" y="4653136"/>
            <a:ext cx="360040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Шестиугольник 8"/>
          <p:cNvSpPr/>
          <p:nvPr/>
        </p:nvSpPr>
        <p:spPr>
          <a:xfrm>
            <a:off x="0" y="5489848"/>
            <a:ext cx="4536504" cy="1368152"/>
          </a:xfrm>
          <a:prstGeom prst="hexagon">
            <a:avLst/>
          </a:prstGeom>
          <a:solidFill>
            <a:srgbClr val="FF000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В.управление федеральной собственностью</a:t>
            </a:r>
            <a:endParaRPr lang="ru-RU" sz="3200" b="1" dirty="0">
              <a:solidFill>
                <a:srgbClr val="FFFF00"/>
              </a:solidFill>
              <a:latin typeface="+mj-lt"/>
              <a:cs typeface="Times New Roman" pitchFamily="18" charset="0"/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4355976" y="6165304"/>
            <a:ext cx="360040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1" name="неправильный ответ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709988"/>
            <a:ext cx="304800" cy="304800"/>
          </a:xfrm>
          <a:prstGeom prst="rect">
            <a:avLst/>
          </a:prstGeom>
        </p:spPr>
      </p:pic>
      <p:sp>
        <p:nvSpPr>
          <p:cNvPr id="12" name="Стрелка вправо 11">
            <a:hlinkClick r:id="rId4" action="ppaction://hlinksldjump"/>
          </p:cNvPr>
          <p:cNvSpPr/>
          <p:nvPr/>
        </p:nvSpPr>
        <p:spPr>
          <a:xfrm>
            <a:off x="0" y="3284984"/>
            <a:ext cx="648072" cy="69269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авнобедренный треугольник 12">
            <a:hlinkClick r:id="rId5" action="ppaction://hlinksldjump"/>
          </p:cNvPr>
          <p:cNvSpPr/>
          <p:nvPr/>
        </p:nvSpPr>
        <p:spPr>
          <a:xfrm>
            <a:off x="4283968" y="5085184"/>
            <a:ext cx="611560" cy="62068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+mj-lt"/>
            </a:endParaRPr>
          </a:p>
        </p:txBody>
      </p:sp>
      <p:sp>
        <p:nvSpPr>
          <p:cNvPr id="14" name="Овал 13">
            <a:hlinkClick r:id="rId6" action="ppaction://hlinksldjump"/>
          </p:cNvPr>
          <p:cNvSpPr/>
          <p:nvPr/>
        </p:nvSpPr>
        <p:spPr>
          <a:xfrm>
            <a:off x="8639944" y="3573016"/>
            <a:ext cx="504056" cy="3326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31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img2.wikia.nocookie.net/__cb20140603164334/villains/images/d/d9/51ee4f319a77aeaae23b0a623137b6b3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6097"/>
            <a:ext cx="9396536" cy="705366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Click="0" advTm="0">
    <p:comb dir="vert"/>
  </p:transition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Шестиугольник 9"/>
          <p:cNvSpPr/>
          <p:nvPr/>
        </p:nvSpPr>
        <p:spPr>
          <a:xfrm>
            <a:off x="4607496" y="5489848"/>
            <a:ext cx="4536504" cy="1368152"/>
          </a:xfrm>
          <a:prstGeom prst="hexagon">
            <a:avLst/>
          </a:prstGeom>
          <a:solidFill>
            <a:srgbClr val="FF000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Г.разработка и исполнению бюджета РФ</a:t>
            </a:r>
            <a:endParaRPr lang="ru-RU" sz="3200" b="1" dirty="0">
              <a:solidFill>
                <a:srgbClr val="FFFF00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4" name="Шестиугольник 3"/>
          <p:cNvSpPr/>
          <p:nvPr/>
        </p:nvSpPr>
        <p:spPr>
          <a:xfrm>
            <a:off x="0" y="332656"/>
            <a:ext cx="9144000" cy="3240360"/>
          </a:xfrm>
          <a:prstGeom prst="hexagon">
            <a:avLst/>
          </a:prstGeom>
          <a:solidFill>
            <a:srgbClr val="002060"/>
          </a:solidFill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Что относится </a:t>
            </a:r>
          </a:p>
          <a:p>
            <a:pPr algn="ctr"/>
            <a:r>
              <a:rPr lang="ru-RU" sz="5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к полномочиям Президента РФ</a:t>
            </a:r>
            <a:endParaRPr lang="ru-RU" sz="5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itchFamily="18" charset="0"/>
            </a:endParaRPr>
          </a:p>
        </p:txBody>
      </p:sp>
      <p:sp>
        <p:nvSpPr>
          <p:cNvPr id="5" name="Шестиугольник 4"/>
          <p:cNvSpPr/>
          <p:nvPr/>
        </p:nvSpPr>
        <p:spPr>
          <a:xfrm>
            <a:off x="0" y="4005064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А.определение направления внутренней политики государства</a:t>
            </a:r>
            <a:endParaRPr lang="ru-RU" sz="2400" b="1" dirty="0">
              <a:solidFill>
                <a:srgbClr val="FFFF00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6" name="Шестиугольник 5"/>
          <p:cNvSpPr/>
          <p:nvPr/>
        </p:nvSpPr>
        <p:spPr>
          <a:xfrm>
            <a:off x="4607496" y="4005064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Б.разработка и принятие законов</a:t>
            </a:r>
            <a:endParaRPr lang="ru-RU" sz="3200" b="1" dirty="0">
              <a:solidFill>
                <a:srgbClr val="FFFF00"/>
              </a:solidFill>
              <a:latin typeface="+mj-lt"/>
              <a:cs typeface="Times New Roman" pitchFamily="18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4355976" y="4653136"/>
            <a:ext cx="360040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Шестиугольник 8"/>
          <p:cNvSpPr/>
          <p:nvPr/>
        </p:nvSpPr>
        <p:spPr>
          <a:xfrm>
            <a:off x="0" y="5489848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В.управление федеральной собственностью</a:t>
            </a:r>
            <a:endParaRPr lang="ru-RU" sz="3200" b="1" dirty="0">
              <a:solidFill>
                <a:srgbClr val="FFFF00"/>
              </a:solidFill>
              <a:latin typeface="+mj-lt"/>
              <a:cs typeface="Times New Roman" pitchFamily="18" charset="0"/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4355976" y="6165304"/>
            <a:ext cx="360040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1" name="неправильный ответ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709988"/>
            <a:ext cx="304800" cy="304800"/>
          </a:xfrm>
          <a:prstGeom prst="rect">
            <a:avLst/>
          </a:prstGeom>
        </p:spPr>
      </p:pic>
      <p:sp>
        <p:nvSpPr>
          <p:cNvPr id="12" name="Стрелка вправо 11">
            <a:hlinkClick r:id="rId4" action="ppaction://hlinksldjump"/>
          </p:cNvPr>
          <p:cNvSpPr/>
          <p:nvPr/>
        </p:nvSpPr>
        <p:spPr>
          <a:xfrm>
            <a:off x="0" y="3284984"/>
            <a:ext cx="648072" cy="69269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>
            <a:hlinkClick r:id="rId5" action="ppaction://hlinksldjump"/>
          </p:cNvPr>
          <p:cNvSpPr/>
          <p:nvPr/>
        </p:nvSpPr>
        <p:spPr>
          <a:xfrm>
            <a:off x="8639944" y="3573016"/>
            <a:ext cx="504056" cy="3326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+mj-lt"/>
              </a:rPr>
              <a:t>В</a:t>
            </a:r>
            <a:endParaRPr lang="ru-RU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31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Raylab :: Аксессуары для студии :: Фоны тканевые :: Фон 2,7x7,0 м. желтый ( RBGD-2770-YELLOW"/>
          <p:cNvPicPr>
            <a:picLocks noChangeAspect="1" noChangeArrowheads="1"/>
          </p:cNvPicPr>
          <p:nvPr/>
        </p:nvPicPr>
        <p:blipFill>
          <a:blip r:embed="rId2" cstate="print"/>
          <a:srcRect l="1963" t="3008"/>
          <a:stretch>
            <a:fillRect/>
          </a:stretch>
        </p:blipFill>
        <p:spPr bwMode="auto">
          <a:xfrm>
            <a:off x="-74045" y="0"/>
            <a:ext cx="9218045" cy="6858000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Click="0" advTm="0">
    <p:circle/>
  </p:transition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Шестиугольник 9"/>
          <p:cNvSpPr/>
          <p:nvPr/>
        </p:nvSpPr>
        <p:spPr>
          <a:xfrm>
            <a:off x="4607496" y="5489848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Г.разработка и исполнению бюджета РФ</a:t>
            </a:r>
            <a:endParaRPr lang="ru-RU" sz="3200" b="1" dirty="0">
              <a:solidFill>
                <a:srgbClr val="FFFF00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4" name="Шестиугольник 3"/>
          <p:cNvSpPr/>
          <p:nvPr/>
        </p:nvSpPr>
        <p:spPr>
          <a:xfrm>
            <a:off x="0" y="332656"/>
            <a:ext cx="9144000" cy="3240360"/>
          </a:xfrm>
          <a:prstGeom prst="hexagon">
            <a:avLst/>
          </a:prstGeom>
          <a:solidFill>
            <a:srgbClr val="002060"/>
          </a:solidFill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Что относится к полномочиям Президента РФ</a:t>
            </a:r>
            <a:endParaRPr lang="ru-RU" sz="5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itchFamily="18" charset="0"/>
            </a:endParaRPr>
          </a:p>
        </p:txBody>
      </p:sp>
      <p:sp>
        <p:nvSpPr>
          <p:cNvPr id="5" name="Шестиугольник 4"/>
          <p:cNvSpPr/>
          <p:nvPr/>
        </p:nvSpPr>
        <p:spPr>
          <a:xfrm>
            <a:off x="0" y="4005064"/>
            <a:ext cx="4536504" cy="1368152"/>
          </a:xfrm>
          <a:prstGeom prst="hexagon">
            <a:avLst/>
          </a:prstGeom>
          <a:solidFill>
            <a:srgbClr val="FFFF0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А.определение направления внутренней политики государства</a:t>
            </a:r>
            <a:endParaRPr lang="ru-RU" sz="2400" b="1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6" name="Шестиугольник 5"/>
          <p:cNvSpPr/>
          <p:nvPr/>
        </p:nvSpPr>
        <p:spPr>
          <a:xfrm>
            <a:off x="4607496" y="4005064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Б.разработка и принятие законов</a:t>
            </a:r>
            <a:endParaRPr lang="ru-RU" sz="3200" b="1" dirty="0">
              <a:solidFill>
                <a:srgbClr val="FFFF00"/>
              </a:solidFill>
              <a:latin typeface="+mj-lt"/>
              <a:cs typeface="Times New Roman" pitchFamily="18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4355976" y="4653136"/>
            <a:ext cx="360040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Шестиугольник 8"/>
          <p:cNvSpPr/>
          <p:nvPr/>
        </p:nvSpPr>
        <p:spPr>
          <a:xfrm>
            <a:off x="0" y="5489848"/>
            <a:ext cx="4536504" cy="1368152"/>
          </a:xfrm>
          <a:prstGeom prst="hexagon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В.управление федеральной собственностью</a:t>
            </a:r>
            <a:endParaRPr lang="ru-RU" sz="3200" b="1" dirty="0">
              <a:solidFill>
                <a:srgbClr val="FFFF00"/>
              </a:solidFill>
              <a:latin typeface="+mj-lt"/>
              <a:cs typeface="Times New Roman" pitchFamily="18" charset="0"/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4355976" y="6165304"/>
            <a:ext cx="360040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1" name="правильный ответ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709988"/>
            <a:ext cx="304800" cy="304800"/>
          </a:xfrm>
          <a:prstGeom prst="rect">
            <a:avLst/>
          </a:prstGeom>
        </p:spPr>
      </p:pic>
      <p:sp>
        <p:nvSpPr>
          <p:cNvPr id="12" name="Стрелка вправо 11">
            <a:hlinkClick r:id="rId4" action="ppaction://hlinksldjump"/>
          </p:cNvPr>
          <p:cNvSpPr/>
          <p:nvPr/>
        </p:nvSpPr>
        <p:spPr>
          <a:xfrm>
            <a:off x="0" y="3284984"/>
            <a:ext cx="648072" cy="69269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авнобедренный треугольник 12">
            <a:hlinkClick r:id="rId5" action="ppaction://hlinksldjump"/>
          </p:cNvPr>
          <p:cNvSpPr/>
          <p:nvPr/>
        </p:nvSpPr>
        <p:spPr>
          <a:xfrm>
            <a:off x="4283968" y="5085184"/>
            <a:ext cx="539552" cy="50405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338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6" descr="Новости Фестиваля науки Официальный сайт Всероссийского Фестиваля нау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836712"/>
            <a:ext cx="5256584" cy="5256584"/>
          </a:xfrm>
          <a:prstGeom prst="rect">
            <a:avLst/>
          </a:prstGeom>
          <a:noFill/>
          <a:effectLst>
            <a:glow rad="101600">
              <a:srgbClr val="FFFF00">
                <a:alpha val="60000"/>
              </a:srgbClr>
            </a:glow>
          </a:effectLst>
        </p:spPr>
      </p:pic>
      <p:sp>
        <p:nvSpPr>
          <p:cNvPr id="5" name="Стрелка вправо 4">
            <a:hlinkClick r:id="rId3" action="ppaction://hlinksldjump"/>
          </p:cNvPr>
          <p:cNvSpPr/>
          <p:nvPr/>
        </p:nvSpPr>
        <p:spPr>
          <a:xfrm>
            <a:off x="0" y="5517232"/>
            <a:ext cx="648072" cy="69269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886</TotalTime>
  <Words>947</Words>
  <Application>Microsoft Office PowerPoint</Application>
  <PresentationFormat>Экран (4:3)</PresentationFormat>
  <Paragraphs>315</Paragraphs>
  <Slides>104</Slides>
  <Notes>1</Notes>
  <HiddenSlides>0</HiddenSlides>
  <MMClips>38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104</vt:i4>
      </vt:variant>
    </vt:vector>
  </HeadingPairs>
  <TitlesOfParts>
    <vt:vector size="10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  <vt:lpstr>Слайд 47</vt:lpstr>
      <vt:lpstr>Слайд 48</vt:lpstr>
      <vt:lpstr>Слайд 49</vt:lpstr>
      <vt:lpstr>Слайд 50</vt:lpstr>
      <vt:lpstr>Слайд 51</vt:lpstr>
      <vt:lpstr>Слайд 52</vt:lpstr>
      <vt:lpstr>Слайд 53</vt:lpstr>
      <vt:lpstr>Слайд 54</vt:lpstr>
      <vt:lpstr>Слайд 55</vt:lpstr>
      <vt:lpstr>Слайд 56</vt:lpstr>
      <vt:lpstr>Слайд 57</vt:lpstr>
      <vt:lpstr>Слайд 58</vt:lpstr>
      <vt:lpstr>Слайд 59</vt:lpstr>
      <vt:lpstr>Слайд 60</vt:lpstr>
      <vt:lpstr>Слайд 61</vt:lpstr>
      <vt:lpstr>Слайд 62</vt:lpstr>
      <vt:lpstr>Слайд 63</vt:lpstr>
      <vt:lpstr>Слайд 64</vt:lpstr>
      <vt:lpstr>Слайд 65</vt:lpstr>
      <vt:lpstr>Слайд 66</vt:lpstr>
      <vt:lpstr>Слайд 67</vt:lpstr>
      <vt:lpstr>Слайд 68</vt:lpstr>
      <vt:lpstr>Слайд 69</vt:lpstr>
      <vt:lpstr>Слайд 70</vt:lpstr>
      <vt:lpstr>Слайд 71</vt:lpstr>
      <vt:lpstr>Слайд 72</vt:lpstr>
      <vt:lpstr>Слайд 73</vt:lpstr>
      <vt:lpstr>Слайд 74</vt:lpstr>
      <vt:lpstr>Слайд 75</vt:lpstr>
      <vt:lpstr>Слайд 76</vt:lpstr>
      <vt:lpstr>Слайд 77</vt:lpstr>
      <vt:lpstr>Слайд 78</vt:lpstr>
      <vt:lpstr>Слайд 79</vt:lpstr>
      <vt:lpstr>Слайд 80</vt:lpstr>
      <vt:lpstr>Слайд 81</vt:lpstr>
      <vt:lpstr>Слайд 82</vt:lpstr>
      <vt:lpstr>Слайд 83</vt:lpstr>
      <vt:lpstr>Слайд 84</vt:lpstr>
      <vt:lpstr>Слайд 85</vt:lpstr>
      <vt:lpstr>Слайд 86</vt:lpstr>
      <vt:lpstr>Слайд 87</vt:lpstr>
      <vt:lpstr>Слайд 88</vt:lpstr>
      <vt:lpstr>Слайд 89</vt:lpstr>
      <vt:lpstr>Слайд 90</vt:lpstr>
      <vt:lpstr>Слайд 91</vt:lpstr>
      <vt:lpstr>Слайд 92</vt:lpstr>
      <vt:lpstr>Слайд 93</vt:lpstr>
      <vt:lpstr>Слайд 94</vt:lpstr>
      <vt:lpstr>Слайд 95</vt:lpstr>
      <vt:lpstr>Слайд 96</vt:lpstr>
      <vt:lpstr>Слайд 97</vt:lpstr>
      <vt:lpstr>Слайд 98</vt:lpstr>
      <vt:lpstr>Слайд 99</vt:lpstr>
      <vt:lpstr>Слайд 100</vt:lpstr>
      <vt:lpstr>Слайд 101</vt:lpstr>
      <vt:lpstr>Слайд 102</vt:lpstr>
      <vt:lpstr>Слайд 103</vt:lpstr>
      <vt:lpstr>Слайд 104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кристина</dc:creator>
  <cp:lastModifiedBy>Дорчик помидорчик</cp:lastModifiedBy>
  <cp:revision>205</cp:revision>
  <dcterms:created xsi:type="dcterms:W3CDTF">2014-11-05T13:54:41Z</dcterms:created>
  <dcterms:modified xsi:type="dcterms:W3CDTF">2019-01-05T12:34:01Z</dcterms:modified>
</cp:coreProperties>
</file>