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E3DD16-F039-4341-88A5-C993EF6CB9AD}" type="doc">
      <dgm:prSet loTypeId="urn:microsoft.com/office/officeart/2008/layout/PictureStrips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3A85EA0-4585-456F-8045-5FE3EC4A0C23}">
      <dgm:prSet phldrT="[Текст]"/>
      <dgm:spPr>
        <a:solidFill>
          <a:schemeClr val="tx2">
            <a:lumMod val="60000"/>
            <a:lumOff val="40000"/>
            <a:alpha val="40000"/>
          </a:schemeClr>
        </a:solidFill>
      </dgm:spPr>
      <dgm:t>
        <a:bodyPr/>
        <a:lstStyle/>
        <a:p>
          <a:r>
            <a:rPr lang="ru-RU" dirty="0" smtClean="0"/>
            <a:t>проектные,</a:t>
          </a:r>
          <a:endParaRPr lang="ru-RU" dirty="0"/>
        </a:p>
      </dgm:t>
    </dgm:pt>
    <dgm:pt modelId="{CAF3C5B2-C996-4644-937E-5CE6999A754C}" type="parTrans" cxnId="{086C8D0F-3F4A-406F-9668-C013A8CFC020}">
      <dgm:prSet/>
      <dgm:spPr/>
      <dgm:t>
        <a:bodyPr/>
        <a:lstStyle/>
        <a:p>
          <a:endParaRPr lang="ru-RU"/>
        </a:p>
      </dgm:t>
    </dgm:pt>
    <dgm:pt modelId="{F442D860-6B8F-4CC1-823F-2E693847A446}" type="sibTrans" cxnId="{086C8D0F-3F4A-406F-9668-C013A8CFC020}">
      <dgm:prSet/>
      <dgm:spPr/>
      <dgm:t>
        <a:bodyPr/>
        <a:lstStyle/>
        <a:p>
          <a:endParaRPr lang="ru-RU"/>
        </a:p>
      </dgm:t>
    </dgm:pt>
    <dgm:pt modelId="{865055B9-6F9A-4114-AB3D-75487DD9888F}">
      <dgm:prSet phldrT="[Текст]"/>
      <dgm:spPr>
        <a:solidFill>
          <a:schemeClr val="accent3">
            <a:lumMod val="75000"/>
            <a:alpha val="40000"/>
          </a:schemeClr>
        </a:solidFill>
      </dgm:spPr>
      <dgm:t>
        <a:bodyPr/>
        <a:lstStyle/>
        <a:p>
          <a:r>
            <a:rPr lang="ru-RU" dirty="0" smtClean="0"/>
            <a:t>информационно-коммуникативные</a:t>
          </a:r>
          <a:endParaRPr lang="ru-RU" dirty="0"/>
        </a:p>
      </dgm:t>
    </dgm:pt>
    <dgm:pt modelId="{ADC6A650-0B6E-42C6-ADBA-755FB701161C}" type="parTrans" cxnId="{32A294A8-6C82-4824-B952-621E76072C8E}">
      <dgm:prSet/>
      <dgm:spPr/>
      <dgm:t>
        <a:bodyPr/>
        <a:lstStyle/>
        <a:p>
          <a:endParaRPr lang="ru-RU"/>
        </a:p>
      </dgm:t>
    </dgm:pt>
    <dgm:pt modelId="{E16ECCB4-7144-49DF-A5ED-15DA04ECE766}" type="sibTrans" cxnId="{32A294A8-6C82-4824-B952-621E76072C8E}">
      <dgm:prSet/>
      <dgm:spPr/>
      <dgm:t>
        <a:bodyPr/>
        <a:lstStyle/>
        <a:p>
          <a:endParaRPr lang="ru-RU"/>
        </a:p>
      </dgm:t>
    </dgm:pt>
    <dgm:pt modelId="{FACF1659-BA21-4833-B176-E855DD48AFC4}">
      <dgm:prSet phldrT="[Текст]"/>
      <dgm:spPr>
        <a:solidFill>
          <a:schemeClr val="accent5">
            <a:lumMod val="60000"/>
            <a:lumOff val="40000"/>
            <a:alpha val="40000"/>
          </a:schemeClr>
        </a:solidFill>
      </dgm:spPr>
      <dgm:t>
        <a:bodyPr/>
        <a:lstStyle/>
        <a:p>
          <a:r>
            <a:rPr lang="ru-RU" dirty="0" smtClean="0"/>
            <a:t>учебно-исследовательские</a:t>
          </a:r>
          <a:endParaRPr lang="ru-RU" dirty="0"/>
        </a:p>
      </dgm:t>
    </dgm:pt>
    <dgm:pt modelId="{EAF0DC14-F293-499D-94ED-9E5085FFED68}" type="parTrans" cxnId="{5DA6F9FD-4D6D-4BA6-81A0-D15F061137E9}">
      <dgm:prSet/>
      <dgm:spPr/>
      <dgm:t>
        <a:bodyPr/>
        <a:lstStyle/>
        <a:p>
          <a:endParaRPr lang="ru-RU"/>
        </a:p>
      </dgm:t>
    </dgm:pt>
    <dgm:pt modelId="{0B2ECE3A-773A-4815-9C8A-D218A61DFDD0}" type="sibTrans" cxnId="{5DA6F9FD-4D6D-4BA6-81A0-D15F061137E9}">
      <dgm:prSet/>
      <dgm:spPr/>
      <dgm:t>
        <a:bodyPr/>
        <a:lstStyle/>
        <a:p>
          <a:endParaRPr lang="ru-RU"/>
        </a:p>
      </dgm:t>
    </dgm:pt>
    <dgm:pt modelId="{DB37363D-B246-412D-ACFF-BB04AE03A190}" type="pres">
      <dgm:prSet presAssocID="{4BE3DD16-F039-4341-88A5-C993EF6CB9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51EBB8-7EEF-4EAB-AA46-4B77A4182485}" type="pres">
      <dgm:prSet presAssocID="{B3A85EA0-4585-456F-8045-5FE3EC4A0C23}" presName="composite" presStyleCnt="0"/>
      <dgm:spPr/>
    </dgm:pt>
    <dgm:pt modelId="{4E72904E-C6B9-4952-9D8D-9553F8CD7D16}" type="pres">
      <dgm:prSet presAssocID="{B3A85EA0-4585-456F-8045-5FE3EC4A0C23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6C2CA-93CB-4589-BEFC-57F517E9A1D2}" type="pres">
      <dgm:prSet presAssocID="{B3A85EA0-4585-456F-8045-5FE3EC4A0C23}" presName="rect2" presStyleLbl="fgImgPlace1" presStyleIdx="0" presStyleCnt="3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A43EFF36-B5F7-4D23-ACC4-623D564CED73}" type="pres">
      <dgm:prSet presAssocID="{F442D860-6B8F-4CC1-823F-2E693847A446}" presName="sibTrans" presStyleCnt="0"/>
      <dgm:spPr/>
    </dgm:pt>
    <dgm:pt modelId="{05125460-3DAF-42E6-A56C-1FD26DE27998}" type="pres">
      <dgm:prSet presAssocID="{865055B9-6F9A-4114-AB3D-75487DD9888F}" presName="composite" presStyleCnt="0"/>
      <dgm:spPr/>
    </dgm:pt>
    <dgm:pt modelId="{44DB0D9B-5185-42BF-BBCB-9A0E5FB32FD0}" type="pres">
      <dgm:prSet presAssocID="{865055B9-6F9A-4114-AB3D-75487DD9888F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199A3-FA78-45B4-A48A-AC510F62FC95}" type="pres">
      <dgm:prSet presAssocID="{865055B9-6F9A-4114-AB3D-75487DD9888F}" presName="rect2" presStyleLbl="fgImgPlace1" presStyleIdx="1" presStyleCnt="3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DC74CC94-4535-4AA8-8B84-C7C1A9DD23AB}" type="pres">
      <dgm:prSet presAssocID="{E16ECCB4-7144-49DF-A5ED-15DA04ECE766}" presName="sibTrans" presStyleCnt="0"/>
      <dgm:spPr/>
    </dgm:pt>
    <dgm:pt modelId="{C4478185-EAD1-4E58-A937-82F01F9BB6F4}" type="pres">
      <dgm:prSet presAssocID="{FACF1659-BA21-4833-B176-E855DD48AFC4}" presName="composite" presStyleCnt="0"/>
      <dgm:spPr/>
    </dgm:pt>
    <dgm:pt modelId="{34477A35-04E1-4D32-A2C9-310426C1CE2C}" type="pres">
      <dgm:prSet presAssocID="{FACF1659-BA21-4833-B176-E855DD48AFC4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9A58E-7969-41A3-8765-662F9D529DA6}" type="pres">
      <dgm:prSet presAssocID="{FACF1659-BA21-4833-B176-E855DD48AFC4}" presName="rect2" presStyleLbl="fgImgPlace1" presStyleIdx="2" presStyleCnt="3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5DA6F9FD-4D6D-4BA6-81A0-D15F061137E9}" srcId="{4BE3DD16-F039-4341-88A5-C993EF6CB9AD}" destId="{FACF1659-BA21-4833-B176-E855DD48AFC4}" srcOrd="2" destOrd="0" parTransId="{EAF0DC14-F293-499D-94ED-9E5085FFED68}" sibTransId="{0B2ECE3A-773A-4815-9C8A-D218A61DFDD0}"/>
    <dgm:cxn modelId="{AAC7A32E-F812-4C80-9235-DF87FA8C23B5}" type="presOf" srcId="{4BE3DD16-F039-4341-88A5-C993EF6CB9AD}" destId="{DB37363D-B246-412D-ACFF-BB04AE03A190}" srcOrd="0" destOrd="0" presId="urn:microsoft.com/office/officeart/2008/layout/PictureStrips"/>
    <dgm:cxn modelId="{32A294A8-6C82-4824-B952-621E76072C8E}" srcId="{4BE3DD16-F039-4341-88A5-C993EF6CB9AD}" destId="{865055B9-6F9A-4114-AB3D-75487DD9888F}" srcOrd="1" destOrd="0" parTransId="{ADC6A650-0B6E-42C6-ADBA-755FB701161C}" sibTransId="{E16ECCB4-7144-49DF-A5ED-15DA04ECE766}"/>
    <dgm:cxn modelId="{B60D21F4-779D-48AE-A2D1-63CA51EB4A8B}" type="presOf" srcId="{FACF1659-BA21-4833-B176-E855DD48AFC4}" destId="{34477A35-04E1-4D32-A2C9-310426C1CE2C}" srcOrd="0" destOrd="0" presId="urn:microsoft.com/office/officeart/2008/layout/PictureStrips"/>
    <dgm:cxn modelId="{37767831-CA08-4C15-9D24-AFD539655C8E}" type="presOf" srcId="{865055B9-6F9A-4114-AB3D-75487DD9888F}" destId="{44DB0D9B-5185-42BF-BBCB-9A0E5FB32FD0}" srcOrd="0" destOrd="0" presId="urn:microsoft.com/office/officeart/2008/layout/PictureStrips"/>
    <dgm:cxn modelId="{CFDFE1DC-AC31-434D-9CA7-7DE900078EFD}" type="presOf" srcId="{B3A85EA0-4585-456F-8045-5FE3EC4A0C23}" destId="{4E72904E-C6B9-4952-9D8D-9553F8CD7D16}" srcOrd="0" destOrd="0" presId="urn:microsoft.com/office/officeart/2008/layout/PictureStrips"/>
    <dgm:cxn modelId="{086C8D0F-3F4A-406F-9668-C013A8CFC020}" srcId="{4BE3DD16-F039-4341-88A5-C993EF6CB9AD}" destId="{B3A85EA0-4585-456F-8045-5FE3EC4A0C23}" srcOrd="0" destOrd="0" parTransId="{CAF3C5B2-C996-4644-937E-5CE6999A754C}" sibTransId="{F442D860-6B8F-4CC1-823F-2E693847A446}"/>
    <dgm:cxn modelId="{EE9C42AA-BB62-4F67-A2E2-DBD109685CCC}" type="presParOf" srcId="{DB37363D-B246-412D-ACFF-BB04AE03A190}" destId="{3051EBB8-7EEF-4EAB-AA46-4B77A4182485}" srcOrd="0" destOrd="0" presId="urn:microsoft.com/office/officeart/2008/layout/PictureStrips"/>
    <dgm:cxn modelId="{D4758265-6412-4B86-8434-31ABD5437035}" type="presParOf" srcId="{3051EBB8-7EEF-4EAB-AA46-4B77A4182485}" destId="{4E72904E-C6B9-4952-9D8D-9553F8CD7D16}" srcOrd="0" destOrd="0" presId="urn:microsoft.com/office/officeart/2008/layout/PictureStrips"/>
    <dgm:cxn modelId="{4BDB7626-1C3C-418E-BFBD-CE11F2743753}" type="presParOf" srcId="{3051EBB8-7EEF-4EAB-AA46-4B77A4182485}" destId="{CB66C2CA-93CB-4589-BEFC-57F517E9A1D2}" srcOrd="1" destOrd="0" presId="urn:microsoft.com/office/officeart/2008/layout/PictureStrips"/>
    <dgm:cxn modelId="{584D9F59-15ED-4116-8095-8CE426DEF256}" type="presParOf" srcId="{DB37363D-B246-412D-ACFF-BB04AE03A190}" destId="{A43EFF36-B5F7-4D23-ACC4-623D564CED73}" srcOrd="1" destOrd="0" presId="urn:microsoft.com/office/officeart/2008/layout/PictureStrips"/>
    <dgm:cxn modelId="{29867FA2-9876-43A5-87B5-FF12392C4F2F}" type="presParOf" srcId="{DB37363D-B246-412D-ACFF-BB04AE03A190}" destId="{05125460-3DAF-42E6-A56C-1FD26DE27998}" srcOrd="2" destOrd="0" presId="urn:microsoft.com/office/officeart/2008/layout/PictureStrips"/>
    <dgm:cxn modelId="{CC665FFB-CCA6-46ED-837D-D17576856122}" type="presParOf" srcId="{05125460-3DAF-42E6-A56C-1FD26DE27998}" destId="{44DB0D9B-5185-42BF-BBCB-9A0E5FB32FD0}" srcOrd="0" destOrd="0" presId="urn:microsoft.com/office/officeart/2008/layout/PictureStrips"/>
    <dgm:cxn modelId="{B90EC729-049E-4C11-BABA-B04A405015D8}" type="presParOf" srcId="{05125460-3DAF-42E6-A56C-1FD26DE27998}" destId="{5C8199A3-FA78-45B4-A48A-AC510F62FC95}" srcOrd="1" destOrd="0" presId="urn:microsoft.com/office/officeart/2008/layout/PictureStrips"/>
    <dgm:cxn modelId="{69EA7EFB-FE60-4511-9174-CDFF4B3C9C0D}" type="presParOf" srcId="{DB37363D-B246-412D-ACFF-BB04AE03A190}" destId="{DC74CC94-4535-4AA8-8B84-C7C1A9DD23AB}" srcOrd="3" destOrd="0" presId="urn:microsoft.com/office/officeart/2008/layout/PictureStrips"/>
    <dgm:cxn modelId="{AA294BC0-4A3E-4CD7-A574-96479D1810A3}" type="presParOf" srcId="{DB37363D-B246-412D-ACFF-BB04AE03A190}" destId="{C4478185-EAD1-4E58-A937-82F01F9BB6F4}" srcOrd="4" destOrd="0" presId="urn:microsoft.com/office/officeart/2008/layout/PictureStrips"/>
    <dgm:cxn modelId="{70680645-9504-4E62-8CEB-E7D19456DB04}" type="presParOf" srcId="{C4478185-EAD1-4E58-A937-82F01F9BB6F4}" destId="{34477A35-04E1-4D32-A2C9-310426C1CE2C}" srcOrd="0" destOrd="0" presId="urn:microsoft.com/office/officeart/2008/layout/PictureStrips"/>
    <dgm:cxn modelId="{BE2DC452-38F5-4D94-9456-C91ED36DA6DE}" type="presParOf" srcId="{C4478185-EAD1-4E58-A937-82F01F9BB6F4}" destId="{3569A58E-7969-41A3-8765-662F9D529DA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2BA512-25FC-49FC-A9DF-6B9EC7E8A4F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FE6B1550-CA88-4E80-A61E-E8499F9445F5}">
      <dgm:prSet phldrT="[Текст]"/>
      <dgm:spPr>
        <a:solidFill>
          <a:schemeClr val="tx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dirty="0" smtClean="0"/>
            <a:t>учебные проекты</a:t>
          </a:r>
          <a:endParaRPr lang="ru-RU" dirty="0"/>
        </a:p>
      </dgm:t>
    </dgm:pt>
    <dgm:pt modelId="{EED1ED48-7E01-4748-9423-467C82FC3B49}" type="parTrans" cxnId="{E58F2D1B-42B7-4648-8F6F-F0CAC7571E22}">
      <dgm:prSet/>
      <dgm:spPr/>
      <dgm:t>
        <a:bodyPr/>
        <a:lstStyle/>
        <a:p>
          <a:endParaRPr lang="ru-RU"/>
        </a:p>
      </dgm:t>
    </dgm:pt>
    <dgm:pt modelId="{3FA6B87A-20FB-468D-9E47-75D39AB8594D}" type="sibTrans" cxnId="{E58F2D1B-42B7-4648-8F6F-F0CAC7571E22}">
      <dgm:prSet/>
      <dgm:spPr/>
      <dgm:t>
        <a:bodyPr/>
        <a:lstStyle/>
        <a:p>
          <a:endParaRPr lang="ru-RU"/>
        </a:p>
      </dgm:t>
    </dgm:pt>
    <dgm:pt modelId="{B47DC222-309C-4EFA-A0FA-B50ED7A888C9}">
      <dgm:prSet phldrT="[Текст]" custT="1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err="1" smtClean="0"/>
            <a:t>Исследова</a:t>
          </a:r>
          <a:r>
            <a:rPr lang="ru-RU" sz="2800" b="1" dirty="0" smtClean="0"/>
            <a:t>-</a:t>
          </a:r>
        </a:p>
        <a:p>
          <a:r>
            <a:rPr lang="ru-RU" sz="2800" b="1" dirty="0" err="1" smtClean="0"/>
            <a:t>тельские</a:t>
          </a:r>
          <a:endParaRPr lang="ru-RU" sz="2800" b="1" dirty="0"/>
        </a:p>
      </dgm:t>
    </dgm:pt>
    <dgm:pt modelId="{B850015F-DA7C-4E2F-85AA-671D145A61D7}" type="parTrans" cxnId="{94B74745-3B72-4E31-9487-97D727A80E33}">
      <dgm:prSet/>
      <dgm:spPr/>
      <dgm:t>
        <a:bodyPr/>
        <a:lstStyle/>
        <a:p>
          <a:endParaRPr lang="ru-RU"/>
        </a:p>
      </dgm:t>
    </dgm:pt>
    <dgm:pt modelId="{161D1AC8-0518-4660-A6A7-D54A4364B672}" type="sibTrans" cxnId="{94B74745-3B72-4E31-9487-97D727A80E33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B0C1E868-6719-4211-A10D-55CDBF0443F1}">
      <dgm:prSet phldrT="[Текст]" custT="1"/>
      <dgm:spPr>
        <a:solidFill>
          <a:srgbClr val="0070C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/>
            <a:t>Творческие </a:t>
          </a:r>
          <a:endParaRPr lang="ru-RU" sz="2800" b="1" dirty="0"/>
        </a:p>
      </dgm:t>
    </dgm:pt>
    <dgm:pt modelId="{C6C3B8DE-1821-4F4E-B429-2C20E2B6F98E}" type="parTrans" cxnId="{8B2965F3-A5BE-4022-8B2B-A4435EE2E746}">
      <dgm:prSet/>
      <dgm:spPr/>
      <dgm:t>
        <a:bodyPr/>
        <a:lstStyle/>
        <a:p>
          <a:endParaRPr lang="ru-RU"/>
        </a:p>
      </dgm:t>
    </dgm:pt>
    <dgm:pt modelId="{332E21A6-BB6C-4384-8C42-C081FF4A3EED}" type="sibTrans" cxnId="{8B2965F3-A5BE-4022-8B2B-A4435EE2E746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1BD25129-F285-49D4-B820-9BF5E36456BF}">
      <dgm:prSet phldrT="[Текст]" custT="1"/>
      <dgm:spPr>
        <a:solidFill>
          <a:srgbClr val="7030A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err="1" smtClean="0"/>
            <a:t>Информа</a:t>
          </a:r>
          <a:r>
            <a:rPr lang="ru-RU" sz="2800" b="1" dirty="0" smtClean="0"/>
            <a:t>-</a:t>
          </a:r>
        </a:p>
        <a:p>
          <a:r>
            <a:rPr lang="ru-RU" sz="2800" b="1" dirty="0" err="1" smtClean="0"/>
            <a:t>ционные</a:t>
          </a:r>
          <a:r>
            <a:rPr lang="ru-RU" sz="2800" b="1" dirty="0" smtClean="0"/>
            <a:t> </a:t>
          </a:r>
          <a:endParaRPr lang="ru-RU" sz="2800" b="1" dirty="0"/>
        </a:p>
      </dgm:t>
    </dgm:pt>
    <dgm:pt modelId="{F5320D14-3408-4A4A-9203-4A1A64172F62}" type="parTrans" cxnId="{0CCC3536-9489-488A-96F3-2E2A2304BC99}">
      <dgm:prSet/>
      <dgm:spPr/>
      <dgm:t>
        <a:bodyPr/>
        <a:lstStyle/>
        <a:p>
          <a:endParaRPr lang="ru-RU"/>
        </a:p>
      </dgm:t>
    </dgm:pt>
    <dgm:pt modelId="{7DAC4B7D-ACE0-4A42-8969-832A38BAB737}" type="sibTrans" cxnId="{0CCC3536-9489-488A-96F3-2E2A2304BC99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1F8510B4-4FA1-4A46-AFE2-132EA8BD9E39}">
      <dgm:prSet phldrT="[Текст]" custT="1"/>
      <dgm:spPr>
        <a:solidFill>
          <a:srgbClr val="00B05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/>
            <a:t>Социально-значимые </a:t>
          </a:r>
          <a:endParaRPr lang="ru-RU" sz="2800" b="1" dirty="0"/>
        </a:p>
      </dgm:t>
    </dgm:pt>
    <dgm:pt modelId="{1B0BE994-EEA1-4B87-9176-24649EE37533}" type="parTrans" cxnId="{6D102128-2184-4038-A5C8-78224FB169A2}">
      <dgm:prSet/>
      <dgm:spPr/>
      <dgm:t>
        <a:bodyPr/>
        <a:lstStyle/>
        <a:p>
          <a:endParaRPr lang="ru-RU"/>
        </a:p>
      </dgm:t>
    </dgm:pt>
    <dgm:pt modelId="{29FF0F1D-B5C6-47B7-BDD2-2769D787B61E}" type="sibTrans" cxnId="{6D102128-2184-4038-A5C8-78224FB169A2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5DD539D7-9B23-4285-A422-0E6C55ED5255}">
      <dgm:prSet phldrT="[Текст]" custT="1"/>
      <dgm:spPr>
        <a:solidFill>
          <a:srgbClr val="FF0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err="1" smtClean="0"/>
            <a:t>Телекоммуни</a:t>
          </a:r>
          <a:r>
            <a:rPr lang="ru-RU" sz="2400" b="1" dirty="0" smtClean="0"/>
            <a:t>-</a:t>
          </a:r>
        </a:p>
        <a:p>
          <a:r>
            <a:rPr lang="ru-RU" sz="2400" b="1" dirty="0" err="1" smtClean="0"/>
            <a:t>кационные</a:t>
          </a:r>
          <a:endParaRPr lang="ru-RU" sz="2400" b="1" dirty="0"/>
        </a:p>
      </dgm:t>
    </dgm:pt>
    <dgm:pt modelId="{79A7020F-310F-42E2-AC13-9ABE7446E4FD}" type="parTrans" cxnId="{727138A1-93F2-4B06-A022-752E273A049D}">
      <dgm:prSet/>
      <dgm:spPr/>
      <dgm:t>
        <a:bodyPr/>
        <a:lstStyle/>
        <a:p>
          <a:endParaRPr lang="ru-RU"/>
        </a:p>
      </dgm:t>
    </dgm:pt>
    <dgm:pt modelId="{78356980-52D6-4B74-8BEC-031798490067}" type="sibTrans" cxnId="{727138A1-93F2-4B06-A022-752E273A049D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9195D667-F004-4E08-8407-09739CE1D1AF}" type="pres">
      <dgm:prSet presAssocID="{E42BA512-25FC-49FC-A9DF-6B9EC7E8A4F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D905EE-92D3-4291-B84C-E1BDBF1AA8FE}" type="pres">
      <dgm:prSet presAssocID="{FE6B1550-CA88-4E80-A61E-E8499F9445F5}" presName="centerShape" presStyleLbl="node0" presStyleIdx="0" presStyleCnt="1" custLinFactNeighborX="477" custLinFactNeighborY="12425"/>
      <dgm:spPr/>
      <dgm:t>
        <a:bodyPr/>
        <a:lstStyle/>
        <a:p>
          <a:endParaRPr lang="ru-RU"/>
        </a:p>
      </dgm:t>
    </dgm:pt>
    <dgm:pt modelId="{6EA7D442-2020-4853-AFB5-A7BB59B30BD6}" type="pres">
      <dgm:prSet presAssocID="{B47DC222-309C-4EFA-A0FA-B50ED7A888C9}" presName="node" presStyleLbl="node1" presStyleIdx="0" presStyleCnt="5" custScaleX="202566" custScaleY="148564" custRadScaleRad="93825" custRadScaleInc="6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37DBB-8431-4AFF-922B-2EED646E4F0C}" type="pres">
      <dgm:prSet presAssocID="{B47DC222-309C-4EFA-A0FA-B50ED7A888C9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EF39D586-E570-4294-8CE8-03C6668C4DFA}" type="pres">
      <dgm:prSet presAssocID="{161D1AC8-0518-4660-A6A7-D54A4364B672}" presName="sibTrans" presStyleLbl="sibTrans2D1" presStyleIdx="0" presStyleCnt="5"/>
      <dgm:spPr/>
      <dgm:t>
        <a:bodyPr/>
        <a:lstStyle/>
        <a:p>
          <a:endParaRPr lang="ru-RU"/>
        </a:p>
      </dgm:t>
    </dgm:pt>
    <dgm:pt modelId="{1F039E14-7A78-408D-A036-956D6F272A68}" type="pres">
      <dgm:prSet presAssocID="{B0C1E868-6719-4211-A10D-55CDBF0443F1}" presName="node" presStyleLbl="node1" presStyleIdx="1" presStyleCnt="5" custScaleX="201412" custScaleY="149397" custRadScaleRad="117920" custRadScaleInc="15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E853C-D4ED-4C3B-B879-3E8319374176}" type="pres">
      <dgm:prSet presAssocID="{B0C1E868-6719-4211-A10D-55CDBF0443F1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E30D3F50-441A-4F67-83DD-57FE9A2FF632}" type="pres">
      <dgm:prSet presAssocID="{332E21A6-BB6C-4384-8C42-C081FF4A3EED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E6ECBF6-382A-457D-997A-4844F0416BE8}" type="pres">
      <dgm:prSet presAssocID="{1BD25129-F285-49D4-B820-9BF5E36456BF}" presName="node" presStyleLbl="node1" presStyleIdx="2" presStyleCnt="5" custScaleX="205884" custScaleY="143172" custRadScaleRad="124265" custRadScaleInc="-79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41DEB-DD10-4673-B60D-6ADD1F6AB48C}" type="pres">
      <dgm:prSet presAssocID="{1BD25129-F285-49D4-B820-9BF5E36456BF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486DA63-B1B4-410E-8B58-907A2B2A9112}" type="pres">
      <dgm:prSet presAssocID="{7DAC4B7D-ACE0-4A42-8969-832A38BAB737}" presName="sibTrans" presStyleLbl="sibTrans2D1" presStyleIdx="2" presStyleCnt="5" custScaleY="62423"/>
      <dgm:spPr/>
      <dgm:t>
        <a:bodyPr/>
        <a:lstStyle/>
        <a:p>
          <a:endParaRPr lang="ru-RU"/>
        </a:p>
      </dgm:t>
    </dgm:pt>
    <dgm:pt modelId="{453ED6F4-BAB1-4E83-8959-EB5834FA8586}" type="pres">
      <dgm:prSet presAssocID="{5DD539D7-9B23-4285-A422-0E6C55ED5255}" presName="node" presStyleLbl="node1" presStyleIdx="3" presStyleCnt="5" custScaleX="201412" custScaleY="149397" custRadScaleRad="132014" custRadScaleInc="93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1A299-7FD4-4E46-A254-1C12F49B6C4A}" type="pres">
      <dgm:prSet presAssocID="{5DD539D7-9B23-4285-A422-0E6C55ED5255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2FBC71A1-A1B0-45A5-A503-AD34A578FF4A}" type="pres">
      <dgm:prSet presAssocID="{78356980-52D6-4B74-8BEC-031798490067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086FA20-6421-488D-8852-13C350CA63BF}" type="pres">
      <dgm:prSet presAssocID="{1F8510B4-4FA1-4A46-AFE2-132EA8BD9E39}" presName="node" presStyleLbl="node1" presStyleIdx="4" presStyleCnt="5" custScaleX="206562" custScaleY="157019" custRadScaleRad="109195" custRadScaleInc="-5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6BFB8-7253-4435-A665-9037AFA5E64E}" type="pres">
      <dgm:prSet presAssocID="{1F8510B4-4FA1-4A46-AFE2-132EA8BD9E39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79D7578-187A-485A-AE79-93FB3D838ECA}" type="pres">
      <dgm:prSet presAssocID="{29FF0F1D-B5C6-47B7-BDD2-2769D787B61E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6DF87F6-BF44-4CC0-9447-2582E5BCDEBB}" type="presOf" srcId="{B0C1E868-6719-4211-A10D-55CDBF0443F1}" destId="{1F039E14-7A78-408D-A036-956D6F272A68}" srcOrd="0" destOrd="0" presId="urn:microsoft.com/office/officeart/2005/8/layout/radial6"/>
    <dgm:cxn modelId="{A823138C-A152-4A36-A964-FD6BD2FEF8C5}" type="presOf" srcId="{7DAC4B7D-ACE0-4A42-8969-832A38BAB737}" destId="{4486DA63-B1B4-410E-8B58-907A2B2A9112}" srcOrd="0" destOrd="0" presId="urn:microsoft.com/office/officeart/2005/8/layout/radial6"/>
    <dgm:cxn modelId="{8B2965F3-A5BE-4022-8B2B-A4435EE2E746}" srcId="{FE6B1550-CA88-4E80-A61E-E8499F9445F5}" destId="{B0C1E868-6719-4211-A10D-55CDBF0443F1}" srcOrd="1" destOrd="0" parTransId="{C6C3B8DE-1821-4F4E-B429-2C20E2B6F98E}" sibTransId="{332E21A6-BB6C-4384-8C42-C081FF4A3EED}"/>
    <dgm:cxn modelId="{727138A1-93F2-4B06-A022-752E273A049D}" srcId="{FE6B1550-CA88-4E80-A61E-E8499F9445F5}" destId="{5DD539D7-9B23-4285-A422-0E6C55ED5255}" srcOrd="3" destOrd="0" parTransId="{79A7020F-310F-42E2-AC13-9ABE7446E4FD}" sibTransId="{78356980-52D6-4B74-8BEC-031798490067}"/>
    <dgm:cxn modelId="{94B74745-3B72-4E31-9487-97D727A80E33}" srcId="{FE6B1550-CA88-4E80-A61E-E8499F9445F5}" destId="{B47DC222-309C-4EFA-A0FA-B50ED7A888C9}" srcOrd="0" destOrd="0" parTransId="{B850015F-DA7C-4E2F-85AA-671D145A61D7}" sibTransId="{161D1AC8-0518-4660-A6A7-D54A4364B672}"/>
    <dgm:cxn modelId="{C95CBDED-5978-4888-92EE-4F9E24C26E50}" type="presOf" srcId="{1BD25129-F285-49D4-B820-9BF5E36456BF}" destId="{CE6ECBF6-382A-457D-997A-4844F0416BE8}" srcOrd="0" destOrd="0" presId="urn:microsoft.com/office/officeart/2005/8/layout/radial6"/>
    <dgm:cxn modelId="{B7491E32-6010-4737-879E-648DC865AF13}" type="presOf" srcId="{5DD539D7-9B23-4285-A422-0E6C55ED5255}" destId="{453ED6F4-BAB1-4E83-8959-EB5834FA8586}" srcOrd="0" destOrd="0" presId="urn:microsoft.com/office/officeart/2005/8/layout/radial6"/>
    <dgm:cxn modelId="{760105F8-8053-4D1F-AE6B-31016680D0DC}" type="presOf" srcId="{332E21A6-BB6C-4384-8C42-C081FF4A3EED}" destId="{E30D3F50-441A-4F67-83DD-57FE9A2FF632}" srcOrd="0" destOrd="0" presId="urn:microsoft.com/office/officeart/2005/8/layout/radial6"/>
    <dgm:cxn modelId="{6D102128-2184-4038-A5C8-78224FB169A2}" srcId="{FE6B1550-CA88-4E80-A61E-E8499F9445F5}" destId="{1F8510B4-4FA1-4A46-AFE2-132EA8BD9E39}" srcOrd="4" destOrd="0" parTransId="{1B0BE994-EEA1-4B87-9176-24649EE37533}" sibTransId="{29FF0F1D-B5C6-47B7-BDD2-2769D787B61E}"/>
    <dgm:cxn modelId="{12EA75A9-7F54-4C55-86D6-037921999DD3}" type="presOf" srcId="{FE6B1550-CA88-4E80-A61E-E8499F9445F5}" destId="{21D905EE-92D3-4291-B84C-E1BDBF1AA8FE}" srcOrd="0" destOrd="0" presId="urn:microsoft.com/office/officeart/2005/8/layout/radial6"/>
    <dgm:cxn modelId="{3CF74FF5-7650-4C13-8D88-5809F77BC324}" type="presOf" srcId="{B47DC222-309C-4EFA-A0FA-B50ED7A888C9}" destId="{6EA7D442-2020-4853-AFB5-A7BB59B30BD6}" srcOrd="0" destOrd="0" presId="urn:microsoft.com/office/officeart/2005/8/layout/radial6"/>
    <dgm:cxn modelId="{E06126C4-1295-4D40-B384-C972F5BAE0E0}" type="presOf" srcId="{E42BA512-25FC-49FC-A9DF-6B9EC7E8A4FC}" destId="{9195D667-F004-4E08-8407-09739CE1D1AF}" srcOrd="0" destOrd="0" presId="urn:microsoft.com/office/officeart/2005/8/layout/radial6"/>
    <dgm:cxn modelId="{E58F2D1B-42B7-4648-8F6F-F0CAC7571E22}" srcId="{E42BA512-25FC-49FC-A9DF-6B9EC7E8A4FC}" destId="{FE6B1550-CA88-4E80-A61E-E8499F9445F5}" srcOrd="0" destOrd="0" parTransId="{EED1ED48-7E01-4748-9423-467C82FC3B49}" sibTransId="{3FA6B87A-20FB-468D-9E47-75D39AB8594D}"/>
    <dgm:cxn modelId="{21F913AC-B1A5-47CC-B161-FB6F03309BBC}" type="presOf" srcId="{78356980-52D6-4B74-8BEC-031798490067}" destId="{2FBC71A1-A1B0-45A5-A503-AD34A578FF4A}" srcOrd="0" destOrd="0" presId="urn:microsoft.com/office/officeart/2005/8/layout/radial6"/>
    <dgm:cxn modelId="{B1402DA6-9AAC-407F-818F-13151D603906}" type="presOf" srcId="{29FF0F1D-B5C6-47B7-BDD2-2769D787B61E}" destId="{079D7578-187A-485A-AE79-93FB3D838ECA}" srcOrd="0" destOrd="0" presId="urn:microsoft.com/office/officeart/2005/8/layout/radial6"/>
    <dgm:cxn modelId="{314BFE40-24B4-46F3-9586-E1B46BE3517A}" type="presOf" srcId="{1F8510B4-4FA1-4A46-AFE2-132EA8BD9E39}" destId="{B086FA20-6421-488D-8852-13C350CA63BF}" srcOrd="0" destOrd="0" presId="urn:microsoft.com/office/officeart/2005/8/layout/radial6"/>
    <dgm:cxn modelId="{4A15EE99-7A28-406E-922A-43C3E19B9654}" type="presOf" srcId="{161D1AC8-0518-4660-A6A7-D54A4364B672}" destId="{EF39D586-E570-4294-8CE8-03C6668C4DFA}" srcOrd="0" destOrd="0" presId="urn:microsoft.com/office/officeart/2005/8/layout/radial6"/>
    <dgm:cxn modelId="{0CCC3536-9489-488A-96F3-2E2A2304BC99}" srcId="{FE6B1550-CA88-4E80-A61E-E8499F9445F5}" destId="{1BD25129-F285-49D4-B820-9BF5E36456BF}" srcOrd="2" destOrd="0" parTransId="{F5320D14-3408-4A4A-9203-4A1A64172F62}" sibTransId="{7DAC4B7D-ACE0-4A42-8969-832A38BAB737}"/>
    <dgm:cxn modelId="{A3B29259-30AF-40FC-AEE8-F955EB573156}" type="presParOf" srcId="{9195D667-F004-4E08-8407-09739CE1D1AF}" destId="{21D905EE-92D3-4291-B84C-E1BDBF1AA8FE}" srcOrd="0" destOrd="0" presId="urn:microsoft.com/office/officeart/2005/8/layout/radial6"/>
    <dgm:cxn modelId="{76CFEBA0-825C-46D0-8F0C-CE3EADCE76FC}" type="presParOf" srcId="{9195D667-F004-4E08-8407-09739CE1D1AF}" destId="{6EA7D442-2020-4853-AFB5-A7BB59B30BD6}" srcOrd="1" destOrd="0" presId="urn:microsoft.com/office/officeart/2005/8/layout/radial6"/>
    <dgm:cxn modelId="{57607175-90B8-4E9F-B8CC-E0C129BB2F40}" type="presParOf" srcId="{9195D667-F004-4E08-8407-09739CE1D1AF}" destId="{52537DBB-8431-4AFF-922B-2EED646E4F0C}" srcOrd="2" destOrd="0" presId="urn:microsoft.com/office/officeart/2005/8/layout/radial6"/>
    <dgm:cxn modelId="{C28AA913-F7EF-4B6C-BFBF-0C8EB24C3624}" type="presParOf" srcId="{9195D667-F004-4E08-8407-09739CE1D1AF}" destId="{EF39D586-E570-4294-8CE8-03C6668C4DFA}" srcOrd="3" destOrd="0" presId="urn:microsoft.com/office/officeart/2005/8/layout/radial6"/>
    <dgm:cxn modelId="{7C84B6F6-5CC5-4D3F-BFBC-7E8EC6598BAA}" type="presParOf" srcId="{9195D667-F004-4E08-8407-09739CE1D1AF}" destId="{1F039E14-7A78-408D-A036-956D6F272A68}" srcOrd="4" destOrd="0" presId="urn:microsoft.com/office/officeart/2005/8/layout/radial6"/>
    <dgm:cxn modelId="{9B5DA25C-AE54-489C-A5DB-B80C0A4BC498}" type="presParOf" srcId="{9195D667-F004-4E08-8407-09739CE1D1AF}" destId="{2F1E853C-D4ED-4C3B-B879-3E8319374176}" srcOrd="5" destOrd="0" presId="urn:microsoft.com/office/officeart/2005/8/layout/radial6"/>
    <dgm:cxn modelId="{2439A6AA-FBBA-436D-B78F-EEC4B580A547}" type="presParOf" srcId="{9195D667-F004-4E08-8407-09739CE1D1AF}" destId="{E30D3F50-441A-4F67-83DD-57FE9A2FF632}" srcOrd="6" destOrd="0" presId="urn:microsoft.com/office/officeart/2005/8/layout/radial6"/>
    <dgm:cxn modelId="{7C23D09F-9CBB-402E-BDBF-40B73BE4ECF4}" type="presParOf" srcId="{9195D667-F004-4E08-8407-09739CE1D1AF}" destId="{CE6ECBF6-382A-457D-997A-4844F0416BE8}" srcOrd="7" destOrd="0" presId="urn:microsoft.com/office/officeart/2005/8/layout/radial6"/>
    <dgm:cxn modelId="{7381B970-2B5F-4A4B-9234-CA7FDFDEBF8B}" type="presParOf" srcId="{9195D667-F004-4E08-8407-09739CE1D1AF}" destId="{7C841DEB-DD10-4673-B60D-6ADD1F6AB48C}" srcOrd="8" destOrd="0" presId="urn:microsoft.com/office/officeart/2005/8/layout/radial6"/>
    <dgm:cxn modelId="{170FEC13-BB94-4987-AC39-E765E622829B}" type="presParOf" srcId="{9195D667-F004-4E08-8407-09739CE1D1AF}" destId="{4486DA63-B1B4-410E-8B58-907A2B2A9112}" srcOrd="9" destOrd="0" presId="urn:microsoft.com/office/officeart/2005/8/layout/radial6"/>
    <dgm:cxn modelId="{36776753-1766-4178-A9F7-E354BA6F9B42}" type="presParOf" srcId="{9195D667-F004-4E08-8407-09739CE1D1AF}" destId="{453ED6F4-BAB1-4E83-8959-EB5834FA8586}" srcOrd="10" destOrd="0" presId="urn:microsoft.com/office/officeart/2005/8/layout/radial6"/>
    <dgm:cxn modelId="{46AA2384-110B-4B53-AE2F-8B39352F4422}" type="presParOf" srcId="{9195D667-F004-4E08-8407-09739CE1D1AF}" destId="{E241A299-7FD4-4E46-A254-1C12F49B6C4A}" srcOrd="11" destOrd="0" presId="urn:microsoft.com/office/officeart/2005/8/layout/radial6"/>
    <dgm:cxn modelId="{65D61C66-ECE6-4152-A21C-2482CF73EEA6}" type="presParOf" srcId="{9195D667-F004-4E08-8407-09739CE1D1AF}" destId="{2FBC71A1-A1B0-45A5-A503-AD34A578FF4A}" srcOrd="12" destOrd="0" presId="urn:microsoft.com/office/officeart/2005/8/layout/radial6"/>
    <dgm:cxn modelId="{E74974FD-54A8-4AE7-9120-B375BCDD8F49}" type="presParOf" srcId="{9195D667-F004-4E08-8407-09739CE1D1AF}" destId="{B086FA20-6421-488D-8852-13C350CA63BF}" srcOrd="13" destOrd="0" presId="urn:microsoft.com/office/officeart/2005/8/layout/radial6"/>
    <dgm:cxn modelId="{2A3A9DA6-DCE2-4251-AB7E-4DEE66991619}" type="presParOf" srcId="{9195D667-F004-4E08-8407-09739CE1D1AF}" destId="{3D06BFB8-7253-4435-A665-9037AFA5E64E}" srcOrd="14" destOrd="0" presId="urn:microsoft.com/office/officeart/2005/8/layout/radial6"/>
    <dgm:cxn modelId="{0715364F-2D9F-439C-8850-CFCE254CAA9B}" type="presParOf" srcId="{9195D667-F004-4E08-8407-09739CE1D1AF}" destId="{079D7578-187A-485A-AE79-93FB3D838EC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2904E-C6B9-4952-9D8D-9553F8CD7D16}">
      <dsp:nvSpPr>
        <dsp:cNvPr id="0" name=""/>
        <dsp:cNvSpPr/>
      </dsp:nvSpPr>
      <dsp:spPr>
        <a:xfrm>
          <a:off x="169748" y="608106"/>
          <a:ext cx="4033550" cy="1260484"/>
        </a:xfrm>
        <a:prstGeom prst="rect">
          <a:avLst/>
        </a:prstGeom>
        <a:solidFill>
          <a:schemeClr val="tx2">
            <a:lumMod val="60000"/>
            <a:lumOff val="40000"/>
            <a:alpha val="4000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768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проектные,</a:t>
          </a:r>
          <a:endParaRPr lang="ru-RU" sz="2600" kern="1200" dirty="0"/>
        </a:p>
      </dsp:txBody>
      <dsp:txXfrm>
        <a:off x="169748" y="608106"/>
        <a:ext cx="4033550" cy="1260484"/>
      </dsp:txXfrm>
    </dsp:sp>
    <dsp:sp modelId="{CB66C2CA-93CB-4589-BEFC-57F517E9A1D2}">
      <dsp:nvSpPr>
        <dsp:cNvPr id="0" name=""/>
        <dsp:cNvSpPr/>
      </dsp:nvSpPr>
      <dsp:spPr>
        <a:xfrm>
          <a:off x="1684" y="426036"/>
          <a:ext cx="882339" cy="1323508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4DB0D9B-5185-42BF-BBCB-9A0E5FB32FD0}">
      <dsp:nvSpPr>
        <dsp:cNvPr id="0" name=""/>
        <dsp:cNvSpPr/>
      </dsp:nvSpPr>
      <dsp:spPr>
        <a:xfrm>
          <a:off x="4561077" y="608106"/>
          <a:ext cx="4033550" cy="1260484"/>
        </a:xfrm>
        <a:prstGeom prst="rect">
          <a:avLst/>
        </a:prstGeom>
        <a:solidFill>
          <a:schemeClr val="accent3">
            <a:lumMod val="75000"/>
            <a:alpha val="4000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768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информационно-коммуникативные</a:t>
          </a:r>
          <a:endParaRPr lang="ru-RU" sz="2600" kern="1200" dirty="0"/>
        </a:p>
      </dsp:txBody>
      <dsp:txXfrm>
        <a:off x="4561077" y="608106"/>
        <a:ext cx="4033550" cy="1260484"/>
      </dsp:txXfrm>
    </dsp:sp>
    <dsp:sp modelId="{5C8199A3-FA78-45B4-A48A-AC510F62FC95}">
      <dsp:nvSpPr>
        <dsp:cNvPr id="0" name=""/>
        <dsp:cNvSpPr/>
      </dsp:nvSpPr>
      <dsp:spPr>
        <a:xfrm>
          <a:off x="4393012" y="426036"/>
          <a:ext cx="882339" cy="1323508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4477A35-04E1-4D32-A2C9-310426C1CE2C}">
      <dsp:nvSpPr>
        <dsp:cNvPr id="0" name=""/>
        <dsp:cNvSpPr/>
      </dsp:nvSpPr>
      <dsp:spPr>
        <a:xfrm>
          <a:off x="2365412" y="2194916"/>
          <a:ext cx="4033550" cy="1260484"/>
        </a:xfrm>
        <a:prstGeom prst="rect">
          <a:avLst/>
        </a:prstGeom>
        <a:solidFill>
          <a:schemeClr val="accent5">
            <a:lumMod val="60000"/>
            <a:lumOff val="40000"/>
            <a:alpha val="4000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768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учебно-исследовательские</a:t>
          </a:r>
          <a:endParaRPr lang="ru-RU" sz="2600" kern="1200" dirty="0"/>
        </a:p>
      </dsp:txBody>
      <dsp:txXfrm>
        <a:off x="2365412" y="2194916"/>
        <a:ext cx="4033550" cy="1260484"/>
      </dsp:txXfrm>
    </dsp:sp>
    <dsp:sp modelId="{3569A58E-7969-41A3-8765-662F9D529DA6}">
      <dsp:nvSpPr>
        <dsp:cNvPr id="0" name=""/>
        <dsp:cNvSpPr/>
      </dsp:nvSpPr>
      <dsp:spPr>
        <a:xfrm>
          <a:off x="2197348" y="2012846"/>
          <a:ext cx="882339" cy="132350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D7578-187A-485A-AE79-93FB3D838ECA}">
      <dsp:nvSpPr>
        <dsp:cNvPr id="0" name=""/>
        <dsp:cNvSpPr/>
      </dsp:nvSpPr>
      <dsp:spPr>
        <a:xfrm>
          <a:off x="1443828" y="903251"/>
          <a:ext cx="5022967" cy="5022967"/>
        </a:xfrm>
        <a:prstGeom prst="blockArc">
          <a:avLst>
            <a:gd name="adj1" fmla="val 12085558"/>
            <a:gd name="adj2" fmla="val 16640822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C71A1-A1B0-45A5-A503-AD34A578FF4A}">
      <dsp:nvSpPr>
        <dsp:cNvPr id="0" name=""/>
        <dsp:cNvSpPr/>
      </dsp:nvSpPr>
      <dsp:spPr>
        <a:xfrm>
          <a:off x="1262027" y="1272162"/>
          <a:ext cx="5022967" cy="5022967"/>
        </a:xfrm>
        <a:prstGeom prst="blockArc">
          <a:avLst>
            <a:gd name="adj1" fmla="val 9053996"/>
            <a:gd name="adj2" fmla="val 12662565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6DA63-B1B4-410E-8B58-907A2B2A9112}">
      <dsp:nvSpPr>
        <dsp:cNvPr id="0" name=""/>
        <dsp:cNvSpPr/>
      </dsp:nvSpPr>
      <dsp:spPr>
        <a:xfrm>
          <a:off x="1571539" y="3385602"/>
          <a:ext cx="5187099" cy="3237942"/>
        </a:xfrm>
        <a:prstGeom prst="blockArc">
          <a:avLst>
            <a:gd name="adj1" fmla="val 37749"/>
            <a:gd name="adj2" fmla="val 10837749"/>
            <a:gd name="adj3" fmla="val 449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0D3F50-441A-4F67-83DD-57FE9A2FF632}">
      <dsp:nvSpPr>
        <dsp:cNvPr id="0" name=""/>
        <dsp:cNvSpPr/>
      </dsp:nvSpPr>
      <dsp:spPr>
        <a:xfrm>
          <a:off x="2087188" y="1255315"/>
          <a:ext cx="5022967" cy="5022967"/>
        </a:xfrm>
        <a:prstGeom prst="blockArc">
          <a:avLst>
            <a:gd name="adj1" fmla="val 19837315"/>
            <a:gd name="adj2" fmla="val 1863455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39D586-E570-4294-8CE8-03C6668C4DFA}">
      <dsp:nvSpPr>
        <dsp:cNvPr id="0" name=""/>
        <dsp:cNvSpPr/>
      </dsp:nvSpPr>
      <dsp:spPr>
        <a:xfrm>
          <a:off x="1929463" y="917361"/>
          <a:ext cx="5022967" cy="5022967"/>
        </a:xfrm>
        <a:prstGeom prst="blockArc">
          <a:avLst>
            <a:gd name="adj1" fmla="val 15958886"/>
            <a:gd name="adj2" fmla="val 2036044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D905EE-92D3-4291-B84C-E1BDBF1AA8FE}">
      <dsp:nvSpPr>
        <dsp:cNvPr id="0" name=""/>
        <dsp:cNvSpPr/>
      </dsp:nvSpPr>
      <dsp:spPr>
        <a:xfrm>
          <a:off x="3071331" y="2736001"/>
          <a:ext cx="2312189" cy="2312189"/>
        </a:xfrm>
        <a:prstGeom prst="ellipse">
          <a:avLst/>
        </a:prstGeom>
        <a:solidFill>
          <a:schemeClr val="tx2"/>
        </a:solidFill>
        <a:ln w="19050" cap="rnd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учебные проекты</a:t>
          </a:r>
          <a:endParaRPr lang="ru-RU" sz="3100" kern="1200" dirty="0"/>
        </a:p>
      </dsp:txBody>
      <dsp:txXfrm>
        <a:off x="3409943" y="3074613"/>
        <a:ext cx="1634965" cy="1634965"/>
      </dsp:txXfrm>
    </dsp:sp>
    <dsp:sp modelId="{6EA7D442-2020-4853-AFB5-A7BB59B30BD6}">
      <dsp:nvSpPr>
        <dsp:cNvPr id="0" name=""/>
        <dsp:cNvSpPr/>
      </dsp:nvSpPr>
      <dsp:spPr>
        <a:xfrm>
          <a:off x="2629728" y="-220618"/>
          <a:ext cx="3278597" cy="2404557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9050" cap="rnd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Исследова</a:t>
          </a:r>
          <a:r>
            <a:rPr lang="ru-RU" sz="2800" b="1" kern="1200" dirty="0" smtClean="0"/>
            <a:t>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тельские</a:t>
          </a:r>
          <a:endParaRPr lang="ru-RU" sz="2800" b="1" kern="1200" dirty="0"/>
        </a:p>
      </dsp:txBody>
      <dsp:txXfrm>
        <a:off x="3109867" y="131521"/>
        <a:ext cx="2318319" cy="1700279"/>
      </dsp:txXfrm>
    </dsp:sp>
    <dsp:sp modelId="{1F039E14-7A78-408D-A036-956D6F272A68}">
      <dsp:nvSpPr>
        <dsp:cNvPr id="0" name=""/>
        <dsp:cNvSpPr/>
      </dsp:nvSpPr>
      <dsp:spPr>
        <a:xfrm>
          <a:off x="5106449" y="1354304"/>
          <a:ext cx="3259919" cy="2418039"/>
        </a:xfrm>
        <a:prstGeom prst="ellipse">
          <a:avLst/>
        </a:prstGeom>
        <a:solidFill>
          <a:srgbClr val="0070C0"/>
        </a:solidFill>
        <a:ln w="19050" cap="rnd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Творческие </a:t>
          </a:r>
          <a:endParaRPr lang="ru-RU" sz="2800" b="1" kern="1200" dirty="0"/>
        </a:p>
      </dsp:txBody>
      <dsp:txXfrm>
        <a:off x="5583853" y="1708418"/>
        <a:ext cx="2305111" cy="1709811"/>
      </dsp:txXfrm>
    </dsp:sp>
    <dsp:sp modelId="{CE6ECBF6-382A-457D-997A-4844F0416BE8}">
      <dsp:nvSpPr>
        <dsp:cNvPr id="0" name=""/>
        <dsp:cNvSpPr/>
      </dsp:nvSpPr>
      <dsp:spPr>
        <a:xfrm>
          <a:off x="5034068" y="3873769"/>
          <a:ext cx="3332300" cy="2317285"/>
        </a:xfrm>
        <a:prstGeom prst="ellipse">
          <a:avLst/>
        </a:prstGeom>
        <a:solidFill>
          <a:srgbClr val="7030A0"/>
        </a:solidFill>
        <a:ln w="19050" cap="rnd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Информа</a:t>
          </a:r>
          <a:r>
            <a:rPr lang="ru-RU" sz="2800" b="1" kern="1200" dirty="0" smtClean="0"/>
            <a:t>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ционные</a:t>
          </a:r>
          <a:r>
            <a:rPr lang="ru-RU" sz="2800" b="1" kern="1200" dirty="0" smtClean="0"/>
            <a:t> </a:t>
          </a:r>
          <a:endParaRPr lang="ru-RU" sz="2800" b="1" kern="1200" dirty="0"/>
        </a:p>
      </dsp:txBody>
      <dsp:txXfrm>
        <a:off x="5522072" y="4213128"/>
        <a:ext cx="2356292" cy="1638567"/>
      </dsp:txXfrm>
    </dsp:sp>
    <dsp:sp modelId="{453ED6F4-BAB1-4E83-8959-EB5834FA8586}">
      <dsp:nvSpPr>
        <dsp:cNvPr id="0" name=""/>
        <dsp:cNvSpPr/>
      </dsp:nvSpPr>
      <dsp:spPr>
        <a:xfrm>
          <a:off x="0" y="3767715"/>
          <a:ext cx="3259919" cy="2418039"/>
        </a:xfrm>
        <a:prstGeom prst="ellipse">
          <a:avLst/>
        </a:prstGeom>
        <a:solidFill>
          <a:srgbClr val="FF0000"/>
        </a:solidFill>
        <a:ln w="19050" cap="rnd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Телекоммуни</a:t>
          </a:r>
          <a:r>
            <a:rPr lang="ru-RU" sz="2400" b="1" kern="1200" dirty="0" smtClean="0"/>
            <a:t>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кационные</a:t>
          </a:r>
          <a:endParaRPr lang="ru-RU" sz="2400" b="1" kern="1200" dirty="0"/>
        </a:p>
      </dsp:txBody>
      <dsp:txXfrm>
        <a:off x="477404" y="4121829"/>
        <a:ext cx="2305111" cy="1709811"/>
      </dsp:txXfrm>
    </dsp:sp>
    <dsp:sp modelId="{B086FA20-6421-488D-8852-13C350CA63BF}">
      <dsp:nvSpPr>
        <dsp:cNvPr id="0" name=""/>
        <dsp:cNvSpPr/>
      </dsp:nvSpPr>
      <dsp:spPr>
        <a:xfrm>
          <a:off x="0" y="1247876"/>
          <a:ext cx="3343273" cy="2541404"/>
        </a:xfrm>
        <a:prstGeom prst="ellipse">
          <a:avLst/>
        </a:prstGeom>
        <a:solidFill>
          <a:srgbClr val="00B050"/>
        </a:solidFill>
        <a:ln w="19050" cap="rnd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Социально-значимые </a:t>
          </a:r>
          <a:endParaRPr lang="ru-RU" sz="2800" b="1" kern="1200" dirty="0"/>
        </a:p>
      </dsp:txBody>
      <dsp:txXfrm>
        <a:off x="489611" y="1620056"/>
        <a:ext cx="2364051" cy="1797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94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028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708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75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0899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35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088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23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81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5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45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325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61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41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58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33A55-3E91-46B8-B7AB-377F7E7056EA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F65A6D8-2EB5-418B-B33E-483B9C5C5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98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07067" y="515815"/>
            <a:ext cx="7766936" cy="353502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Метод проектов как одна из технологий обучения в рамках реализации ФГОС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07067" y="5040923"/>
            <a:ext cx="7766936" cy="93784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Презентацию подготовила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Чижикова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Т.В.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учитель английского языка МОУ СОШ №12»Центр Образования»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198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Выводы по анкетам учащихся: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77334" y="1451585"/>
            <a:ext cx="8596668" cy="458977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06286" y="1931372"/>
            <a:ext cx="1258784" cy="72439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70%</a:t>
            </a:r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09949" y="1931371"/>
            <a:ext cx="6118167" cy="72439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учащихся старших классов нравится работа по проектной методике;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80111" y="3810148"/>
            <a:ext cx="2815640" cy="72439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17% - 5-6 классы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06286" y="2868634"/>
            <a:ext cx="7521830" cy="72439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Чем старше дети, тем предпочтительнее для них индивидуальная работа над проектом: </a:t>
            </a:r>
            <a:endParaRPr lang="ru-RU" sz="24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85514" y="3839951"/>
            <a:ext cx="2815640" cy="72439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52% - 11 классы</a:t>
            </a:r>
            <a:endParaRPr lang="ru-RU" sz="28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06286" y="4925755"/>
            <a:ext cx="1258784" cy="72439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73%</a:t>
            </a:r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709949" y="4940656"/>
            <a:ext cx="6118167" cy="72439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учащихся назвали интернет – основным источником информации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549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269632"/>
            <a:ext cx="9226062" cy="5486399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«Развивающемуся обществу нужны современно образованные, нравственные, предприимчивые люди, которые могут самостоятельно принимать решения, способны к сотрудничеству, обладают чувством ответственности за окружающих и судьбу страны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».</a:t>
            </a:r>
            <a:b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		</a:t>
            </a:r>
            <a:r>
              <a:rPr lang="ru-RU" dirty="0" smtClean="0">
                <a:solidFill>
                  <a:srgbClr val="002060"/>
                </a:solidFill>
              </a:rPr>
              <a:t>Концепции </a:t>
            </a:r>
            <a:r>
              <a:rPr lang="ru-RU" dirty="0">
                <a:solidFill>
                  <a:srgbClr val="002060"/>
                </a:solidFill>
              </a:rPr>
              <a:t>федеральных государственных 		</a:t>
            </a:r>
            <a:r>
              <a:rPr lang="ru-RU" dirty="0" smtClean="0">
                <a:solidFill>
                  <a:srgbClr val="002060"/>
                </a:solidFill>
              </a:rPr>
              <a:t>стандартов </a:t>
            </a:r>
            <a:r>
              <a:rPr lang="ru-RU" dirty="0">
                <a:solidFill>
                  <a:srgbClr val="002060"/>
                </a:solidFill>
              </a:rPr>
              <a:t>второго поколения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			</a:t>
            </a:r>
            <a:endParaRPr lang="ru-RU" sz="3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2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Перспективные технологии, рекомендуемые ФГОС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480326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067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Проектные технологии создают условия, при которых учащиеся могут:</a:t>
            </a:r>
            <a:br>
              <a:rPr lang="ru-RU" sz="4000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28488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Самостоятельно приобретать недостающие знания из разных источников;</a:t>
            </a:r>
          </a:p>
          <a:p>
            <a:pPr lvl="0"/>
            <a:r>
              <a:rPr lang="ru-RU" sz="2000" dirty="0"/>
              <a:t>Пользоваться приобретенными знаниями для решения познавательных и практических задач;</a:t>
            </a:r>
          </a:p>
          <a:p>
            <a:pPr lvl="0"/>
            <a:r>
              <a:rPr lang="ru-RU" sz="2000" dirty="0"/>
              <a:t>Приобретать коммуникативные умения, работая в различных группах (вести дискуссию, отстаивать свою точку зрения, уважительно относиться к чужому мнению);</a:t>
            </a:r>
          </a:p>
          <a:p>
            <a:pPr lvl="0"/>
            <a:r>
              <a:rPr lang="ru-RU" sz="2000" dirty="0"/>
              <a:t>Развивать исследовательские умения (выявлять проблему, собирать информацию, наблюдать, анализировать, строить гипотезы, обобщать);</a:t>
            </a:r>
          </a:p>
          <a:p>
            <a:pPr lvl="0"/>
            <a:r>
              <a:rPr lang="ru-RU" sz="2000" dirty="0"/>
              <a:t>Развивать системное мышление.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39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5" y="175845"/>
            <a:ext cx="8596668" cy="509954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проект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– это «специально организованный учителем и самостоятельно выполненный учащимся комплекс действий по разрешению значимой для учащегося проблемы.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7335" y="5146430"/>
            <a:ext cx="8596668" cy="894931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solidFill>
                  <a:srgbClr val="002060"/>
                </a:solidFill>
              </a:rPr>
              <a:t>Д. </a:t>
            </a:r>
            <a:r>
              <a:rPr lang="ru-RU" sz="2400" dirty="0" err="1">
                <a:solidFill>
                  <a:srgbClr val="002060"/>
                </a:solidFill>
              </a:rPr>
              <a:t>Дьюн</a:t>
            </a:r>
            <a:r>
              <a:rPr lang="ru-RU" sz="2400" dirty="0">
                <a:solidFill>
                  <a:srgbClr val="002060"/>
                </a:solidFill>
              </a:rPr>
              <a:t> и У. </a:t>
            </a:r>
            <a:r>
              <a:rPr lang="ru-RU" sz="2400" dirty="0" err="1" smtClean="0">
                <a:solidFill>
                  <a:srgbClr val="002060"/>
                </a:solidFill>
              </a:rPr>
              <a:t>Килпатрик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7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77947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Учебный творческий проект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– это самостоятельно разработанный и изготовленный продукт (материальный или интеллектуальный) от идеи до ее воплощения, выполненный под контролем и при консультации учителя.</a:t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</a:rPr>
            </a:b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91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96708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27342394"/>
              </p:ext>
            </p:extLst>
          </p:nvPr>
        </p:nvGraphicFramePr>
        <p:xfrm>
          <a:off x="824522" y="128954"/>
          <a:ext cx="8366369" cy="610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47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2338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При оценивании проекта учитывается: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77334" y="1559169"/>
            <a:ext cx="8596668" cy="488852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000" dirty="0"/>
              <a:t>Степень самостоятельности в выполнении различных этапов работы над проектом;</a:t>
            </a:r>
          </a:p>
          <a:p>
            <a:pPr lvl="0"/>
            <a:r>
              <a:rPr lang="ru-RU" sz="2000" dirty="0"/>
              <a:t>Степень включенности в групповую работу;</a:t>
            </a:r>
          </a:p>
          <a:p>
            <a:pPr lvl="0"/>
            <a:r>
              <a:rPr lang="ru-RU" sz="2000" dirty="0"/>
              <a:t>Количество новой информации, использованной для выполнения проекта;</a:t>
            </a:r>
          </a:p>
          <a:p>
            <a:pPr lvl="0"/>
            <a:r>
              <a:rPr lang="ru-RU" sz="2000" dirty="0"/>
              <a:t>Уровень сложности и степень владения использованным материалом;</a:t>
            </a:r>
          </a:p>
          <a:p>
            <a:pPr lvl="0"/>
            <a:r>
              <a:rPr lang="ru-RU" sz="2000" dirty="0"/>
              <a:t>Оригинальность идеи, способа решения проблемы;</a:t>
            </a:r>
          </a:p>
          <a:p>
            <a:pPr lvl="0"/>
            <a:r>
              <a:rPr lang="ru-RU" sz="2000" dirty="0"/>
              <a:t>Формулирование цели проекта;</a:t>
            </a:r>
          </a:p>
          <a:p>
            <a:pPr lvl="0"/>
            <a:r>
              <a:rPr lang="ru-RU" sz="2000" dirty="0"/>
              <a:t>Уровень организации и проведения презентации, обеспечение объектами наглядности;</a:t>
            </a:r>
          </a:p>
          <a:p>
            <a:pPr lvl="0"/>
            <a:r>
              <a:rPr lang="ru-RU" sz="2000" dirty="0"/>
              <a:t>Владение рефлексией;</a:t>
            </a:r>
          </a:p>
          <a:p>
            <a:pPr lvl="0"/>
            <a:r>
              <a:rPr lang="ru-RU" sz="2000" dirty="0"/>
              <a:t>Творческий подход в подготовке презентации;</a:t>
            </a:r>
          </a:p>
          <a:p>
            <a:pPr lvl="0"/>
            <a:r>
              <a:rPr lang="ru-RU" sz="2000" dirty="0"/>
              <a:t>Социально-прикладное значение полученных результатов.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4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5745" y="655320"/>
            <a:ext cx="4185623" cy="208192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Формы организации учебно-исследовательской деятельности на урочных занятиях: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/>
          <a:lstStyle/>
          <a:p>
            <a:pPr lvl="0"/>
            <a:r>
              <a:rPr lang="ru-RU" dirty="0"/>
              <a:t>Урок-исследование, урок-лаборатория, урок-творческий отчет и пр</a:t>
            </a:r>
            <a:r>
              <a:rPr lang="ru-RU" dirty="0" smtClean="0"/>
              <a:t>.;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Учебный эксперимент</a:t>
            </a:r>
            <a:r>
              <a:rPr lang="ru-RU" dirty="0" smtClean="0"/>
              <a:t>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Домашнее </a:t>
            </a:r>
            <a:r>
              <a:rPr lang="ru-RU" dirty="0"/>
              <a:t>задание исследовательского характера.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88383" y="655320"/>
            <a:ext cx="4185618" cy="2081926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Формы организации учебно-исследовательской деятельности на внеурочных занятиях: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Исследовательская практика учащихся;</a:t>
            </a:r>
          </a:p>
          <a:p>
            <a:pPr lvl="0"/>
            <a:r>
              <a:rPr lang="ru-RU" dirty="0"/>
              <a:t>Образовательные экспедиции – походы, поездки. Экскурсии;</a:t>
            </a:r>
          </a:p>
          <a:p>
            <a:pPr lvl="0"/>
            <a:r>
              <a:rPr lang="ru-RU" dirty="0"/>
              <a:t>Факультативные занятия</a:t>
            </a:r>
          </a:p>
          <a:p>
            <a:pPr lvl="0"/>
            <a:r>
              <a:rPr lang="ru-RU" dirty="0"/>
              <a:t>Ученическое научно-исследовательское общество;</a:t>
            </a:r>
          </a:p>
          <a:p>
            <a:pPr lvl="0"/>
            <a:r>
              <a:rPr lang="ru-RU" dirty="0"/>
              <a:t>Участие в олимпиадах, конференциях, конкурсах, предметных неделях, интеллектуальных марафонах.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59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</TotalTime>
  <Words>392</Words>
  <Application>Microsoft Office PowerPoint</Application>
  <PresentationFormat>Широкоэкранный</PresentationFormat>
  <Paragraphs>60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Метод проектов как одна из технологий обучения в рамках реализации ФГОС</vt:lpstr>
      <vt:lpstr>«Развивающемуся обществу нужны современно образованные, нравственные, предприимчивые люди, которые могут самостоятельно принимать решения, способны к сотрудничеству, обладают чувством ответственности за окружающих и судьбу страны».    Концепции федеральных государственных   стандартов второго поколения       </vt:lpstr>
      <vt:lpstr>Перспективные технологии, рекомендуемые ФГОС </vt:lpstr>
      <vt:lpstr>Проектные технологии создают условия, при которых учащиеся могут: </vt:lpstr>
      <vt:lpstr>проект – это «специально организованный учителем и самостоятельно выполненный учащимся комплекс действий по разрешению значимой для учащегося проблемы. </vt:lpstr>
      <vt:lpstr>Учебный творческий проект – это самостоятельно разработанный и изготовленный продукт (материальный или интеллектуальный) от идеи до ее воплощения, выполненный под контролем и при консультации учителя. </vt:lpstr>
      <vt:lpstr>Презентация PowerPoint</vt:lpstr>
      <vt:lpstr>При оценивании проекта учитывается: </vt:lpstr>
      <vt:lpstr>Презентация PowerPoint</vt:lpstr>
      <vt:lpstr>Выводы по анкетам учащихся: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как одна из технологий обучения в рамках реализации ФГОС</dc:title>
  <dc:creator>Илья</dc:creator>
  <cp:lastModifiedBy>Илья</cp:lastModifiedBy>
  <cp:revision>19</cp:revision>
  <dcterms:created xsi:type="dcterms:W3CDTF">2016-03-23T12:12:01Z</dcterms:created>
  <dcterms:modified xsi:type="dcterms:W3CDTF">2016-10-13T13:52:35Z</dcterms:modified>
</cp:coreProperties>
</file>