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362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327EA-5111-480E-8E5B-8B7A57E009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12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3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4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04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67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4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3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7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2342B-AE8B-4733-8FB6-A7B18973E3C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8186-6DB6-4135-B507-49389188F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31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7"/>
            <a:ext cx="7774632" cy="182763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Часовые </a:t>
            </a:r>
            <a: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пояса</a:t>
            </a:r>
            <a:b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</a:br>
            <a: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/>
            </a:r>
            <a:b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</a:br>
            <a:r>
              <a:rPr lang="ru-RU" altLang="ru-RU" sz="2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Практическая работа</a:t>
            </a:r>
            <a: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/>
            </a:r>
            <a:b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</a:br>
            <a:r>
              <a:rPr lang="ru-RU" altLang="ru-RU" sz="48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5 класс</a:t>
            </a:r>
            <a:r>
              <a:rPr lang="ru-RU" altLang="ru-RU" sz="4800" dirty="0" smtClean="0"/>
              <a:t/>
            </a:r>
            <a:br>
              <a:rPr lang="ru-RU" altLang="ru-RU" sz="4800" dirty="0" smtClean="0"/>
            </a:br>
            <a:endParaRPr lang="ru-RU" altLang="ru-RU" sz="4800" dirty="0" smtClean="0"/>
          </a:p>
        </p:txBody>
      </p:sp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6551613" y="4941888"/>
            <a:ext cx="19094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Gungsuh" panose="02030600000101010101" pitchFamily="18" charset="-127"/>
                <a:ea typeface="Gungsuh" panose="02030600000101010101" pitchFamily="18" charset="-127"/>
              </a:rPr>
              <a:t>Атлас стр. 17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624" y="5626114"/>
            <a:ext cx="2523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ГБОУ школа 83</a:t>
            </a:r>
          </a:p>
          <a:p>
            <a:r>
              <a:rPr lang="ru-RU" sz="12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Учитель географии</a:t>
            </a:r>
          </a:p>
          <a:p>
            <a:r>
              <a:rPr lang="ru-RU" sz="12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Груздева Ольга Андреевна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3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podaro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260350"/>
            <a:ext cx="3259137" cy="3673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1" descr="ANd9GcRahwoDdU-afJpBrQj0L1FYmFbIV3rZrVRhiF-HF-X6ewA4NYX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29591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684213" y="4581525"/>
            <a:ext cx="35337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Санкт-Петербург (0)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время: 22-00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дата: 2 марта</a:t>
            </a:r>
          </a:p>
        </p:txBody>
      </p:sp>
      <p:sp>
        <p:nvSpPr>
          <p:cNvPr id="3077" name="Text Box 13"/>
          <p:cNvSpPr txBox="1">
            <a:spLocks noChangeArrowheads="1"/>
          </p:cNvSpPr>
          <p:nvPr/>
        </p:nvSpPr>
        <p:spPr bwMode="auto">
          <a:xfrm>
            <a:off x="5724525" y="4581525"/>
            <a:ext cx="305911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Владивосток (+7)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время: 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дата: ?</a:t>
            </a:r>
          </a:p>
        </p:txBody>
      </p:sp>
    </p:spTree>
    <p:extLst>
      <p:ext uri="{BB962C8B-B14F-4D97-AF65-F5344CB8AC3E}">
        <p14:creationId xmlns:p14="http://schemas.microsoft.com/office/powerpoint/2010/main" val="5130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risunok-detstvo-volshebstvo-fantaziya-devochka-malchik-metla-zamok-xolmy-derevya-obl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692150"/>
            <a:ext cx="40322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5795963" y="3573463"/>
            <a:ext cx="23161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Чита (+5)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время: 17-00</a:t>
            </a:r>
          </a:p>
        </p:txBody>
      </p:sp>
      <p:pic>
        <p:nvPicPr>
          <p:cNvPr id="4100" name="Picture 8" descr="im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4103688" cy="307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1311275" y="3541713"/>
            <a:ext cx="30845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Екатеринбург(+2)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время: ?</a:t>
            </a:r>
          </a:p>
        </p:txBody>
      </p:sp>
      <p:pic>
        <p:nvPicPr>
          <p:cNvPr id="4102" name="Picture 11" descr="41074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508500"/>
            <a:ext cx="20891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4067175" y="5033963"/>
            <a:ext cx="3841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Перелёт занял 2 часа</a:t>
            </a:r>
          </a:p>
        </p:txBody>
      </p:sp>
    </p:spTree>
    <p:extLst>
      <p:ext uri="{BB962C8B-B14F-4D97-AF65-F5344CB8AC3E}">
        <p14:creationId xmlns:p14="http://schemas.microsoft.com/office/powerpoint/2010/main" val="37996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IMG_080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7055" y="115888"/>
            <a:ext cx="4423908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8" descr="yn32aiu5_ms4-1-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96188" y="1557338"/>
            <a:ext cx="1292225" cy="1292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14" descr="%D0%9F%D0%B8%D1%82%D0%B5%D1%8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260350"/>
            <a:ext cx="3689691" cy="2952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hT3QTa3EJt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5" r="19733"/>
          <a:stretch>
            <a:fillRect/>
          </a:stretch>
        </p:blipFill>
        <p:spPr bwMode="auto">
          <a:xfrm>
            <a:off x="179388" y="3213100"/>
            <a:ext cx="153987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15"/>
          <p:cNvSpPr txBox="1">
            <a:spLocks noChangeArrowheads="1"/>
          </p:cNvSpPr>
          <p:nvPr/>
        </p:nvSpPr>
        <p:spPr bwMode="auto">
          <a:xfrm>
            <a:off x="1476375" y="3213100"/>
            <a:ext cx="354647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Санкт-Петербург (0)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время: ?</a:t>
            </a:r>
          </a:p>
        </p:txBody>
      </p:sp>
      <p:sp>
        <p:nvSpPr>
          <p:cNvPr id="5127" name="AutoShape 1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128" name="AutoShape 19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5129" name="Picture 21" descr="telef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581525"/>
            <a:ext cx="8636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Rectangle 22"/>
          <p:cNvSpPr>
            <a:spLocks noChangeArrowheads="1"/>
          </p:cNvSpPr>
          <p:nvPr/>
        </p:nvSpPr>
        <p:spPr bwMode="auto">
          <a:xfrm>
            <a:off x="5292725" y="3068638"/>
            <a:ext cx="34559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П-ов Камчатка (+8)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время: 12-00</a:t>
            </a:r>
          </a:p>
        </p:txBody>
      </p:sp>
    </p:spTree>
    <p:extLst>
      <p:ext uri="{BB962C8B-B14F-4D97-AF65-F5344CB8AC3E}">
        <p14:creationId xmlns:p14="http://schemas.microsoft.com/office/powerpoint/2010/main" val="121706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6" r="22280"/>
          <a:stretch/>
        </p:blipFill>
        <p:spPr bwMode="auto">
          <a:xfrm>
            <a:off x="790203" y="499190"/>
            <a:ext cx="2976113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7741" y="4299991"/>
            <a:ext cx="1952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Мурманск (0)</a:t>
            </a:r>
          </a:p>
          <a:p>
            <a:r>
              <a:rPr lang="ru-RU" sz="2400" dirty="0" smtClean="0"/>
              <a:t>Время: 19-00</a:t>
            </a:r>
            <a:endParaRPr lang="ru-RU" sz="2400" dirty="0"/>
          </a:p>
        </p:txBody>
      </p:sp>
      <p:pic>
        <p:nvPicPr>
          <p:cNvPr id="1034" name="Picture 10" descr="ÐÐ°ÑÑÐ¸Ð½ÐºÐ¸ Ð¿Ð¾ Ð·Ð°Ð¿ÑÐ¾ÑÑ Ð¯ÐºÑÑÑ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448" y="764704"/>
            <a:ext cx="4786809" cy="3248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´ÐµÐ²Ð¾ÑÐºÐ° Ð·Ð¸Ð¼Ð¾Ð¹ ÐºÐ»Ð¸Ð¿Ð°ÑÑ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77216"/>
            <a:ext cx="161132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4221087"/>
            <a:ext cx="16496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Якутск (6)</a:t>
            </a:r>
          </a:p>
          <a:p>
            <a:r>
              <a:rPr lang="ru-RU" sz="2800" dirty="0" smtClean="0"/>
              <a:t>Время: 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644806" y="5589240"/>
            <a:ext cx="249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Перелёт занял 11 часов</a:t>
            </a:r>
            <a:endParaRPr lang="ru-RU" dirty="0"/>
          </a:p>
        </p:txBody>
      </p:sp>
      <p:pic>
        <p:nvPicPr>
          <p:cNvPr id="11" name="Picture 11" descr="410743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41"/>
          <a:stretch/>
        </p:blipFill>
        <p:spPr bwMode="auto">
          <a:xfrm>
            <a:off x="2195736" y="5312843"/>
            <a:ext cx="1224434" cy="109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005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12" descr="%D0%B1%D0%BE%D0%BB%D1%8C%D1%88%D0%B0%D1%8F-%D1%81%D0%B5%D0%BC%D1%8C%D1%8F-%D1%81%D1%87%D0%B0%D1%81%D1%82%D0%BB%D0%B8%D0%B2%D0%B0%D1%8F-21499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96"/>
          <a:stretch>
            <a:fillRect/>
          </a:stretch>
        </p:blipFill>
        <p:spPr bwMode="auto">
          <a:xfrm>
            <a:off x="468313" y="404813"/>
            <a:ext cx="8172450" cy="530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9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86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Часовые пояса  Практическая работа 5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Груздева Ольга Андреевна</dc:creator>
  <cp:lastModifiedBy>Груздева Ольга Андреевна</cp:lastModifiedBy>
  <cp:revision>7</cp:revision>
  <dcterms:created xsi:type="dcterms:W3CDTF">2019-01-09T06:57:16Z</dcterms:created>
  <dcterms:modified xsi:type="dcterms:W3CDTF">2019-01-09T08:09:08Z</dcterms:modified>
</cp:coreProperties>
</file>