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82" r:id="rId5"/>
    <p:sldId id="264" r:id="rId6"/>
    <p:sldId id="267" r:id="rId7"/>
    <p:sldId id="268" r:id="rId8"/>
    <p:sldId id="271" r:id="rId9"/>
    <p:sldId id="290" r:id="rId10"/>
    <p:sldId id="273" r:id="rId11"/>
    <p:sldId id="274" r:id="rId12"/>
    <p:sldId id="292" r:id="rId13"/>
    <p:sldId id="281" r:id="rId14"/>
    <p:sldId id="275" r:id="rId15"/>
    <p:sldId id="293" r:id="rId16"/>
    <p:sldId id="294" r:id="rId17"/>
    <p:sldId id="295" r:id="rId18"/>
    <p:sldId id="296" r:id="rId19"/>
    <p:sldId id="29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95BAC-DAF4-48DC-A9E6-9231E0D432AB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4653-38B5-40E8-B364-FDE4E99B4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95BAC-DAF4-48DC-A9E6-9231E0D432AB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4653-38B5-40E8-B364-FDE4E99B4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95BAC-DAF4-48DC-A9E6-9231E0D432AB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4653-38B5-40E8-B364-FDE4E99B4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95BAC-DAF4-48DC-A9E6-9231E0D432AB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4653-38B5-40E8-B364-FDE4E99B4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95BAC-DAF4-48DC-A9E6-9231E0D432AB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4653-38B5-40E8-B364-FDE4E99B4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95BAC-DAF4-48DC-A9E6-9231E0D432AB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4653-38B5-40E8-B364-FDE4E99B4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95BAC-DAF4-48DC-A9E6-9231E0D432AB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4653-38B5-40E8-B364-FDE4E99B4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95BAC-DAF4-48DC-A9E6-9231E0D432AB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4653-38B5-40E8-B364-FDE4E99B4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95BAC-DAF4-48DC-A9E6-9231E0D432AB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4653-38B5-40E8-B364-FDE4E99B4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95BAC-DAF4-48DC-A9E6-9231E0D432AB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4653-38B5-40E8-B364-FDE4E99B4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95BAC-DAF4-48DC-A9E6-9231E0D432AB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4653-38B5-40E8-B364-FDE4E99B4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95BAC-DAF4-48DC-A9E6-9231E0D432AB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E4653-38B5-40E8-B364-FDE4E99B4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9073008" cy="510202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16200" b="1" dirty="0" smtClean="0">
                <a:solidFill>
                  <a:srgbClr val="FF0000"/>
                </a:solidFill>
                <a:latin typeface="ITC Avant Garde Gothic" pitchFamily="34" charset="0"/>
              </a:rPr>
              <a:t>BIG </a:t>
            </a:r>
          </a:p>
          <a:p>
            <a:pPr>
              <a:buNone/>
            </a:pPr>
            <a:r>
              <a:rPr lang="en-US" sz="7800" b="1" dirty="0" smtClean="0">
                <a:latin typeface="ITC Avant Garde Gothic" pitchFamily="34" charset="0"/>
              </a:rPr>
              <a:t>OR</a:t>
            </a:r>
            <a:r>
              <a:rPr lang="en-US" sz="9600" b="1" dirty="0" smtClean="0">
                <a:latin typeface="ITC Avant Garde Gothic" pitchFamily="34" charset="0"/>
              </a:rPr>
              <a:t> </a:t>
            </a:r>
          </a:p>
          <a:p>
            <a:pPr>
              <a:buNone/>
            </a:pPr>
            <a:r>
              <a:rPr lang="en-US" sz="17600" b="1" dirty="0" smtClean="0">
                <a:solidFill>
                  <a:srgbClr val="FF0000"/>
                </a:solidFill>
                <a:latin typeface="ITC Avant Garde Gothic" pitchFamily="34" charset="0"/>
              </a:rPr>
              <a:t>SMALL?</a:t>
            </a:r>
            <a:endParaRPr lang="ru-RU" sz="17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5976" y="4941168"/>
            <a:ext cx="465223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         </a:t>
            </a:r>
            <a:r>
              <a:rPr lang="en-US" sz="4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Teacher</a:t>
            </a:r>
            <a:r>
              <a:rPr lang="ru-RU" sz="4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:</a:t>
            </a:r>
            <a:r>
              <a:rPr lang="en-US" sz="4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  <a:p>
            <a:r>
              <a:rPr lang="en-US" sz="4800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Titarenko</a:t>
            </a:r>
            <a:r>
              <a:rPr lang="en-US" sz="4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A. </a:t>
            </a:r>
            <a:r>
              <a:rPr lang="en-US" sz="4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V</a:t>
            </a:r>
            <a:r>
              <a:rPr lang="ru-RU" sz="4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.</a:t>
            </a:r>
            <a:endParaRPr lang="ru-RU" sz="4800" dirty="0">
              <a:cs typeface="Aharoni" panose="02010803020104030203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to="0.5" calcmode="lin" valueType="num">
                                      <p:cBhvr override="childStyl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24.media.tumblr.com/tumblr_lupuvsWC6c1qa3x5oo1_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16632"/>
            <a:ext cx="5231352" cy="3672408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051720" y="5157192"/>
            <a:ext cx="4464496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…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ears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.  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07504" y="5229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big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ears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.  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92696"/>
            <a:ext cx="44279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Посмотри на 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картинку и вставь 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в предложение недостающее слово. 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wallpaperhi.com/thumbnails/detail/20120129/Yellow_Mongoo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7871048" cy="4919406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763688" y="5229200"/>
            <a:ext cx="590465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… ears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.  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23728" y="5229200"/>
            <a:ext cx="590465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small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ears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.  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www.animals-zone.com/wp-content/uploads/2010/05/Anglerfish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6632"/>
            <a:ext cx="7488832" cy="5003387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39552" y="5517232"/>
            <a:ext cx="52565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a …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</a:rPr>
              <a:t>. mouth.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 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5517232"/>
            <a:ext cx="52565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a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big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</a:rPr>
              <a:t>mouth.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 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www.fxdirectory.info/wp-content/uploads/2011/03/Himalayan-cat-has-its-own-uniquen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5891808" cy="4418856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528" y="47971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663300"/>
                </a:solidFill>
                <a:latin typeface="ITC Avant Garde Gothic" pitchFamily="34" charset="0"/>
              </a:rPr>
              <a:t>It’s got a ……. nose and</a:t>
            </a:r>
            <a:br>
              <a:rPr lang="en-US" b="1" dirty="0" smtClean="0">
                <a:solidFill>
                  <a:srgbClr val="663300"/>
                </a:solidFill>
                <a:latin typeface="ITC Avant Garde Gothic" pitchFamily="34" charset="0"/>
              </a:rPr>
            </a:br>
            <a:r>
              <a:rPr lang="en-US" b="1" dirty="0" smtClean="0">
                <a:solidFill>
                  <a:srgbClr val="663300"/>
                </a:solidFill>
                <a:latin typeface="ITC Avant Garde Gothic" pitchFamily="34" charset="0"/>
              </a:rPr>
              <a:t>… ears.   </a:t>
            </a:r>
            <a:endParaRPr lang="ru-RU" b="1" dirty="0">
              <a:solidFill>
                <a:srgbClr val="6633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95536" y="47971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a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small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nose and</a:t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</a:b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small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ears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.  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3.bp.blogspot.com/-5UyWLmYYABs/UApQkFFTeYI/AAAAAAAANIU/QeBiFuaTHEQ/s1600/Hamster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6632"/>
            <a:ext cx="6140530" cy="4608512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043608" y="5085184"/>
            <a:ext cx="78488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a …. nose, .… eyes  and …. ears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.  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4797152"/>
            <a:ext cx="7669360" cy="16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a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small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nose,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small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eyes and 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small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ears.   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http://paddingtonpups.com.au/blog/wp-content/uploads/2012/06/Dog-Grooming-Big-Ea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052736"/>
            <a:ext cx="6120680" cy="41501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504" y="260648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Посмотри на картинку и заверши предложение.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5517232"/>
            <a:ext cx="33123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</a:t>
            </a:r>
            <a:r>
              <a:rPr lang="ru-RU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 ….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5517232"/>
            <a:ext cx="52565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big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</a:t>
            </a:r>
            <a:r>
              <a:rPr lang="en-US" sz="4400" b="1" dirty="0" smtClean="0">
                <a:solidFill>
                  <a:srgbClr val="FF0000"/>
                </a:solidFill>
                <a:latin typeface="ITC Avant Garde Gothic" pitchFamily="34" charset="0"/>
              </a:rPr>
              <a:t>ears.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 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ickedstageact2.typepad.com/life_on_the_wicked_stage_/WindowsLiveWriter/Proboscis-Monk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6672"/>
            <a:ext cx="4106094" cy="515949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716016" y="2780928"/>
            <a:ext cx="36724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a </a:t>
            </a:r>
            <a:r>
              <a:rPr lang="ru-RU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…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</a:rPr>
              <a:t>.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 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716016" y="3068960"/>
            <a:ext cx="36724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a</a:t>
            </a:r>
            <a:r>
              <a:rPr lang="en-US" sz="4400" b="1" dirty="0" smtClean="0">
                <a:solidFill>
                  <a:srgbClr val="FF0000"/>
                </a:solidFill>
                <a:latin typeface="ITC Avant Garde Gothic" pitchFamily="34" charset="0"/>
                <a:ea typeface="+mj-ea"/>
                <a:cs typeface="+mj-cs"/>
              </a:rPr>
              <a:t> big nose.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2.bp.blogspot.com/_7wdfsw0zScg/TNEGwEo-RdI/AAAAAAAAFkE/Cdc93uF3aNk/s1600/Cute+Photos+of+Animals+with+Big+Eyes+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16633"/>
            <a:ext cx="5966396" cy="4536504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11560" y="5085184"/>
            <a:ext cx="36724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</a:t>
            </a:r>
            <a:r>
              <a:rPr lang="ru-RU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…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</a:rPr>
              <a:t>.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 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5085184"/>
            <a:ext cx="48245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</a:t>
            </a:r>
            <a:r>
              <a:rPr lang="en-US" sz="4400" b="1" dirty="0" smtClean="0">
                <a:solidFill>
                  <a:srgbClr val="FF0000"/>
                </a:solidFill>
                <a:latin typeface="ITC Avant Garde Gothic" pitchFamily="34" charset="0"/>
                <a:ea typeface="+mj-ea"/>
                <a:cs typeface="+mj-cs"/>
              </a:rPr>
              <a:t>big eyes.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big-mouth-hipp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5688632" cy="4635659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39552" y="5229200"/>
            <a:ext cx="36724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a </a:t>
            </a:r>
            <a:r>
              <a:rPr lang="ru-RU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…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</a:rPr>
              <a:t>.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 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5229200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a</a:t>
            </a:r>
            <a:r>
              <a:rPr lang="en-US" sz="4400" b="1" dirty="0" smtClean="0">
                <a:solidFill>
                  <a:srgbClr val="FF0000"/>
                </a:solidFill>
                <a:latin typeface="ITC Avant Garde Gothic" pitchFamily="34" charset="0"/>
                <a:ea typeface="+mj-ea"/>
                <a:cs typeface="+mj-cs"/>
              </a:rPr>
              <a:t> big mouth.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468052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FF0000"/>
                </a:solidFill>
                <a:latin typeface="ITC Avant Garde Gothic" pitchFamily="34" charset="0"/>
              </a:rPr>
              <a:t>WELL DONE!</a:t>
            </a:r>
            <a:br>
              <a:rPr lang="en-US" sz="9600" b="1" dirty="0" smtClean="0">
                <a:solidFill>
                  <a:srgbClr val="FF0000"/>
                </a:solidFill>
                <a:latin typeface="ITC Avant Garde Gothic" pitchFamily="34" charset="0"/>
              </a:rPr>
            </a:br>
            <a:r>
              <a:rPr lang="en-US" sz="6600" b="1" dirty="0" smtClean="0">
                <a:solidFill>
                  <a:srgbClr val="663300"/>
                </a:solidFill>
                <a:latin typeface="ITC Avant Garde Gothic" pitchFamily="34" charset="0"/>
              </a:rPr>
              <a:t>THE END</a:t>
            </a:r>
            <a:endParaRPr lang="ru-RU" sz="6600" b="1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2.etsystatic.com/000/0/5346093/il_224xN.3177224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1" y="0"/>
            <a:ext cx="3851920" cy="512443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95536" y="5085184"/>
            <a:ext cx="61206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big/small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eyes.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5085184"/>
            <a:ext cx="61206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big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eyes.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260648"/>
            <a:ext cx="5040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Посмотри на картинку, прочти предложение  и выбери правильное слово.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thestrong.org/online-collections/images/Z007/Z00716/Z00716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16632"/>
            <a:ext cx="5347927" cy="4523432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39552" y="4869160"/>
            <a:ext cx="720080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He’s got a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big/small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mouth.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4869160"/>
            <a:ext cx="720080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He’s got a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big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mouth.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www.animalhousebrighton.co.uk/53-141-thickbox/lanky-white-ti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4490864" cy="4490864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11560" y="4653136"/>
            <a:ext cx="79208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big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ears/eyes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.  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4653136"/>
            <a:ext cx="77975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big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eyes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.  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cdn1.pepperfry.com/media/catalog/product/Lord-Ganesha-Toy-:-Baby-Toys-pplprd144-13492740743uAUQ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4709054" cy="5181253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39552" y="5301208"/>
            <a:ext cx="8229600" cy="926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a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big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nose and </a:t>
            </a:r>
            <a:r>
              <a:rPr lang="en-US" sz="4400" b="1" dirty="0" smtClean="0">
                <a:solidFill>
                  <a:srgbClr val="FF0000"/>
                </a:solidFill>
                <a:latin typeface="ITC Avant Garde Gothic" pitchFamily="34" charset="0"/>
              </a:rPr>
              <a:t>big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</a:rPr>
              <a:t>ears.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 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55172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a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big/small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nose and </a:t>
            </a:r>
            <a:r>
              <a:rPr lang="en-US" sz="4400" b="1" dirty="0" smtClean="0">
                <a:solidFill>
                  <a:srgbClr val="FF0000"/>
                </a:solidFill>
                <a:latin typeface="ITC Avant Garde Gothic" pitchFamily="34" charset="0"/>
              </a:rPr>
              <a:t>big/small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</a:rPr>
              <a:t>ears.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 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01.taobaocdn.com/bao/uploaded/i1/T11vewXkdOXXbI3x.8_101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16632"/>
            <a:ext cx="4131801" cy="5099496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95536" y="5517232"/>
            <a:ext cx="820891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He’s got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big/small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 blue eyes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and a small 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red/pink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nose.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5517232"/>
            <a:ext cx="820891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He’s got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small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 blue eyes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and a small 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red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nose.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bridgat.com/files/plush_dol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0"/>
            <a:ext cx="5148064" cy="3861048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23528" y="5013176"/>
            <a:ext cx="820891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She’s got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…. eyes 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and …. ears.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5229200"/>
            <a:ext cx="820891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She’s got </a:t>
            </a:r>
            <a:r>
              <a:rPr lang="en-US" sz="4400" b="1" dirty="0" smtClean="0">
                <a:solidFill>
                  <a:srgbClr val="FF0000"/>
                </a:solidFill>
                <a:latin typeface="ITC Avant Garde Gothic" pitchFamily="34" charset="0"/>
                <a:ea typeface="+mj-ea"/>
                <a:cs typeface="+mj-cs"/>
              </a:rPr>
              <a:t>big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 eyes 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and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small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ears.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188640"/>
            <a:ext cx="37444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Посмотри на картинку и вставь 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в предложение недостающие слова. 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greatrussiangifts.com/catalog/IMG_0353_Re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5184576" cy="4679079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23528" y="5013176"/>
            <a:ext cx="820891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a …. nose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and …. ears.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5013176"/>
            <a:ext cx="8424936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a </a:t>
            </a:r>
            <a:r>
              <a:rPr lang="en-US" sz="4400" b="1" dirty="0" smtClean="0">
                <a:solidFill>
                  <a:srgbClr val="FF0000"/>
                </a:solidFill>
                <a:latin typeface="ITC Avant Garde Gothic" pitchFamily="34" charset="0"/>
                <a:ea typeface="+mj-ea"/>
                <a:cs typeface="+mj-cs"/>
              </a:rPr>
              <a:t>small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 nose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and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big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ears.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3012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663300"/>
                </a:solidFill>
                <a:latin typeface="ITC Avant Garde Gothic" pitchFamily="34" charset="0"/>
              </a:rPr>
              <a:t>It’s got small </a:t>
            </a:r>
            <a:r>
              <a:rPr lang="en-US" b="1" dirty="0" smtClean="0">
                <a:solidFill>
                  <a:srgbClr val="FF0000"/>
                </a:solidFill>
                <a:latin typeface="ITC Avant Garde Gothic" pitchFamily="34" charset="0"/>
              </a:rPr>
              <a:t>eyes/ears</a:t>
            </a:r>
            <a:r>
              <a:rPr lang="en-US" b="1" dirty="0" smtClean="0">
                <a:latin typeface="ITC Avant Garde Gothic" pitchFamily="34" charset="0"/>
              </a:rPr>
              <a:t> </a:t>
            </a:r>
            <a:r>
              <a:rPr lang="en-US" b="1" dirty="0" smtClean="0">
                <a:solidFill>
                  <a:srgbClr val="663300"/>
                </a:solidFill>
                <a:latin typeface="ITC Avant Garde Gothic" pitchFamily="34" charset="0"/>
              </a:rPr>
              <a:t>and big </a:t>
            </a:r>
            <a:r>
              <a:rPr lang="en-US" b="1" dirty="0" smtClean="0">
                <a:solidFill>
                  <a:srgbClr val="FF0000"/>
                </a:solidFill>
                <a:latin typeface="ITC Avant Garde Gothic" pitchFamily="34" charset="0"/>
              </a:rPr>
              <a:t>eyes/ears</a:t>
            </a:r>
            <a:r>
              <a:rPr lang="en-US" b="1" dirty="0" smtClean="0">
                <a:solidFill>
                  <a:srgbClr val="663300"/>
                </a:solidFill>
                <a:latin typeface="ITC Avant Garde Gothic" pitchFamily="34" charset="0"/>
              </a:rPr>
              <a:t>.</a:t>
            </a:r>
            <a:endParaRPr lang="ru-RU" b="1" dirty="0">
              <a:solidFill>
                <a:srgbClr val="663300"/>
              </a:solidFill>
            </a:endParaRPr>
          </a:p>
        </p:txBody>
      </p:sp>
      <p:pic>
        <p:nvPicPr>
          <p:cNvPr id="36866" name="Picture 2" descr="http://rosendopateblog.fabiezone.com/wp-content/uploads/2013/01/gund-baby-spunky-plush-puppy-toy-extra-large-blue-image-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762500" cy="47625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83568" y="50131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It’s got small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eyes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and big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ears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.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282</Words>
  <Application>Microsoft Office PowerPoint</Application>
  <PresentationFormat>Экран (4:3)</PresentationFormat>
  <Paragraphs>48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It’s got small eyes/ears and big eyes/ears.</vt:lpstr>
      <vt:lpstr>Презентация PowerPoint</vt:lpstr>
      <vt:lpstr>Презентация PowerPoint</vt:lpstr>
      <vt:lpstr>Презентация PowerPoint</vt:lpstr>
      <vt:lpstr>It’s got a ……. nose and … ears.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WELL DONE! THE END</vt:lpstr>
    </vt:vector>
  </TitlesOfParts>
  <Company>Space Research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</dc:creator>
  <cp:lastModifiedBy>Анжелика</cp:lastModifiedBy>
  <cp:revision>31</cp:revision>
  <dcterms:created xsi:type="dcterms:W3CDTF">2013-03-30T17:39:53Z</dcterms:created>
  <dcterms:modified xsi:type="dcterms:W3CDTF">2019-01-10T15:52:06Z</dcterms:modified>
</cp:coreProperties>
</file>