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99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300" r:id="rId19"/>
    <p:sldId id="301" r:id="rId20"/>
    <p:sldId id="296" r:id="rId21"/>
    <p:sldId id="297" r:id="rId22"/>
    <p:sldId id="298" r:id="rId2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E20"/>
    <a:srgbClr val="333333"/>
    <a:srgbClr val="000000"/>
    <a:srgbClr val="4D4D4D"/>
    <a:srgbClr val="B92D14"/>
    <a:srgbClr val="35759D"/>
    <a:srgbClr val="35B19D"/>
    <a:srgbClr val="E8E8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12536" autoAdjust="0"/>
    <p:restoredTop sz="95596" autoAdjust="0"/>
  </p:normalViewPr>
  <p:slideViewPr>
    <p:cSldViewPr>
      <p:cViewPr>
        <p:scale>
          <a:sx n="70" d="100"/>
          <a:sy n="70" d="100"/>
        </p:scale>
        <p:origin x="-106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59AF15-4420-46B6-B46F-ECCAECA530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E27A8-AB1F-491C-93E2-71CF5F42E396}" type="slidenum">
              <a:rPr lang="en-US"/>
              <a:pPr/>
              <a:t>1</a:t>
            </a:fld>
            <a:endParaRPr 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C62296-A0C9-41A8-9447-5E72A5F45F12}" type="slidenum">
              <a:rPr lang="en-US"/>
              <a:pPr/>
              <a:t>22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idx="1"/>
          </p:nvPr>
        </p:nvSpPr>
        <p:spPr>
          <a:xfrm>
            <a:off x="3429000" y="3810000"/>
            <a:ext cx="2895600" cy="609600"/>
          </a:xfrm>
          <a:effectLst>
            <a:outerShdw dist="17961" dir="2700000" algn="ctr" rotWithShape="0">
              <a:srgbClr val="000000"/>
            </a:outerShdw>
          </a:effectLst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 smtClean="0"/>
              <a:t>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«Мой путь»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1981200" y="2590800"/>
            <a:ext cx="6172200" cy="685800"/>
          </a:xfrm>
          <a:effectLst>
            <a:outerShdw dist="17961" dir="2700000" algn="ctr" rotWithShape="0">
              <a:srgbClr val="000000"/>
            </a:outerShdw>
          </a:effectLst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err="1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Писковой</a:t>
            </a: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 Иван Сергеевич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152400"/>
            <a:ext cx="8229600" cy="1015663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  <a:br>
              <a:rPr lang="ru-RU" sz="2000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Сосновская</a:t>
            </a:r>
            <a:r>
              <a:rPr lang="ru-RU" sz="2000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школа»</a:t>
            </a:r>
            <a:br>
              <a:rPr lang="ru-RU" sz="2000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Азовского немецкого национального района Омской области</a:t>
            </a:r>
            <a:endParaRPr lang="ru-RU" sz="2000" dirty="0"/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3810000" y="6172200"/>
            <a:ext cx="20574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000" kern="0" dirty="0"/>
              <a:t> </a:t>
            </a:r>
            <a:r>
              <a:rPr lang="ru-RU" sz="2800" b="1" i="1" kern="0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Омск 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0"/>
            <a:ext cx="33528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СППК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838200"/>
            <a:ext cx="8686800" cy="4619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«Здесь начинается твой путь к успеху!»</a:t>
            </a:r>
          </a:p>
        </p:txBody>
      </p:sp>
      <p:pic>
        <p:nvPicPr>
          <p:cNvPr id="11268" name="Picture 3" descr="E:\Т-5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1447800"/>
            <a:ext cx="6629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0"/>
            <a:ext cx="33528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СППК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838200"/>
            <a:ext cx="8839200" cy="8302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Хороший учитель может научить других даже тому, чего сам не умеет</a:t>
            </a:r>
          </a:p>
        </p:txBody>
      </p:sp>
      <p:pic>
        <p:nvPicPr>
          <p:cNvPr id="12292" name="Picture 2" descr="C:\Users\IVAN\Desktop\я\Фото (37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352663">
            <a:off x="4298950" y="1797050"/>
            <a:ext cx="3090863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3" descr="C:\Users\IVAN\Desktop\я\x_6d47994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228299">
            <a:off x="228600" y="1855788"/>
            <a:ext cx="3200400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4" descr="C:\Users\IVAN\Desktop\я\P100069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348274">
            <a:off x="5226050" y="4124325"/>
            <a:ext cx="3424238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5" descr="C:\Users\IVAN\Desktop\я\IMG_297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286338">
            <a:off x="388938" y="4514850"/>
            <a:ext cx="388620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 rot="21277300">
            <a:off x="399282" y="3728007"/>
            <a:ext cx="1524000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На сцене</a:t>
            </a:r>
            <a:endParaRPr lang="ru-RU" dirty="0">
              <a:solidFill>
                <a:srgbClr val="1E1E2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1277300">
            <a:off x="4590282" y="3728007"/>
            <a:ext cx="1524000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В музее </a:t>
            </a:r>
            <a:endParaRPr lang="ru-RU" dirty="0">
              <a:solidFill>
                <a:srgbClr val="1E1E2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21277300">
            <a:off x="5351812" y="6156433"/>
            <a:ext cx="1736847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На пироне</a:t>
            </a:r>
            <a:endParaRPr lang="ru-RU" dirty="0">
              <a:solidFill>
                <a:srgbClr val="1E1E2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0886447">
            <a:off x="564613" y="6095676"/>
            <a:ext cx="1524000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 err="1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Турс</a:t>
            </a:r>
            <a:r>
              <a:rPr lang="ru-RU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. слет</a:t>
            </a:r>
            <a:endParaRPr lang="ru-RU" dirty="0">
              <a:solidFill>
                <a:srgbClr val="1E1E2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0"/>
            <a:ext cx="33528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err="1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СибГУФК</a:t>
            </a:r>
            <a:endParaRPr lang="ru-RU" sz="3600" b="1" dirty="0" smtClean="0">
              <a:solidFill>
                <a:srgbClr val="1E1E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838200"/>
            <a:ext cx="8686800" cy="4619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Плох тот учитель, который не учится или учится совсем мало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https://pp.userapi.com/45IcGzkaEEg1AzKP61UCyZe8Baw87uKb3P0Ucg/hqQyq-x4Xe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57800" y="4724400"/>
            <a:ext cx="2209800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8" descr="https://pp.userapi.com/c844722/v844722799/173cd2/awKsqdFloN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38288"/>
            <a:ext cx="3124200" cy="505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9" descr="C:\Users\IVAN\Desktop\я\_iuDdgFFGR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91000" y="1524000"/>
            <a:ext cx="3856038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0"/>
            <a:ext cx="33528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err="1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СибГУФК</a:t>
            </a:r>
            <a:endParaRPr lang="ru-RU" sz="3600" b="1" dirty="0" smtClean="0">
              <a:solidFill>
                <a:srgbClr val="1E1E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838200"/>
            <a:ext cx="8686800" cy="4619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знаю, что я ничего не знаю</a:t>
            </a:r>
          </a:p>
        </p:txBody>
      </p:sp>
      <p:pic>
        <p:nvPicPr>
          <p:cNvPr id="14340" name="Picture 2" descr="C:\Users\IVAN\Desktop\я\яяяяяяяяя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1524000"/>
            <a:ext cx="7848600" cy="508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419600" y="6096000"/>
            <a:ext cx="4038600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Защита дипломной работ</a:t>
            </a:r>
            <a:endParaRPr lang="ru-RU" dirty="0">
              <a:solidFill>
                <a:srgbClr val="1E1E2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0"/>
            <a:ext cx="64008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3600" b="1" dirty="0" err="1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Сосновская</a:t>
            </a: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838200"/>
            <a:ext cx="8458200" cy="8302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Чтобы быть хорошим преподавателем, нужно любить то, что преподаешь, и любить тех, кому преподаешь</a:t>
            </a:r>
          </a:p>
        </p:txBody>
      </p:sp>
      <p:pic>
        <p:nvPicPr>
          <p:cNvPr id="15364" name="Picture 2" descr="C:\Users\IVAN\Desktop\я\414550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752600"/>
            <a:ext cx="8356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038600" y="6324600"/>
            <a:ext cx="1298241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2016 год</a:t>
            </a:r>
            <a:endParaRPr lang="ru-RU" b="1" dirty="0">
              <a:solidFill>
                <a:srgbClr val="1E1E2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0"/>
            <a:ext cx="64008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3600" b="1" dirty="0" err="1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Сосновская</a:t>
            </a: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838200"/>
            <a:ext cx="8458200" cy="8302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Учение — это лишь один из лепестков того цветка, который называется воспитанием</a:t>
            </a:r>
          </a:p>
        </p:txBody>
      </p:sp>
      <p:pic>
        <p:nvPicPr>
          <p:cNvPr id="16388" name="Picture 2" descr="C:\Users\IVAN\Desktop\я\image (13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0600" y="16764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" descr="C:\Users\IVAN\Desktop\я\IMG_57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851025"/>
            <a:ext cx="3657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676400" y="3429000"/>
            <a:ext cx="1600200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Волейбол</a:t>
            </a:r>
            <a:endParaRPr lang="ru-RU" dirty="0">
              <a:solidFill>
                <a:srgbClr val="1E1E2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24400" y="6172200"/>
            <a:ext cx="2133600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Парад Победы</a:t>
            </a:r>
            <a:endParaRPr lang="ru-RU" dirty="0">
              <a:solidFill>
                <a:srgbClr val="1E1E20"/>
              </a:solidFill>
            </a:endParaRPr>
          </a:p>
        </p:txBody>
      </p:sp>
      <p:pic>
        <p:nvPicPr>
          <p:cNvPr id="1026" name="Picture 2" descr="C:\Users\IVAN\Desktop\я\Mm6bp7fUz-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1000" y="4038600"/>
            <a:ext cx="3962400" cy="264056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33400" y="6172200"/>
            <a:ext cx="3657600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По волнам нашей памяти </a:t>
            </a:r>
            <a:endParaRPr lang="ru-RU" dirty="0">
              <a:solidFill>
                <a:srgbClr val="1E1E2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0"/>
            <a:ext cx="64008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3600" b="1" dirty="0" err="1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Сосновская</a:t>
            </a: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838200"/>
            <a:ext cx="8686800" cy="830997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Учение — только свет, по народной пословице, — оно также и свобода. Ничто так не освобождает человека, как знание...</a:t>
            </a:r>
          </a:p>
        </p:txBody>
      </p:sp>
      <p:pic>
        <p:nvPicPr>
          <p:cNvPr id="17412" name="Picture 2" descr="C:\Users\IVAN\Desktop\я\tennis_darts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41910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 descr="C:\Users\IVAN\Desktop\я\5MJM4piB1k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24200" y="1905000"/>
            <a:ext cx="5715000" cy="423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4" descr="C:\Users\IVAN\Desktop\я\9A-u6vdIZh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" y="1752600"/>
            <a:ext cx="1828800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324600" y="5562600"/>
            <a:ext cx="2376616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50 Лет Школе</a:t>
            </a:r>
            <a:endParaRPr lang="ru-RU" dirty="0">
              <a:solidFill>
                <a:srgbClr val="1E1E2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2001" y="1752601"/>
            <a:ext cx="838199" cy="457200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ГТО</a:t>
            </a:r>
            <a:endParaRPr lang="ru-RU" dirty="0">
              <a:solidFill>
                <a:srgbClr val="1E1E2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4800" y="4419601"/>
            <a:ext cx="2438400" cy="830997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Настольный теннис</a:t>
            </a:r>
            <a:endParaRPr lang="ru-RU" dirty="0">
              <a:solidFill>
                <a:srgbClr val="1E1E2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0"/>
            <a:ext cx="64008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3600" b="1" dirty="0" err="1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Сосновская</a:t>
            </a: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838200"/>
            <a:ext cx="8458200" cy="4619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Классное руководство!  </a:t>
            </a:r>
          </a:p>
        </p:txBody>
      </p:sp>
      <p:pic>
        <p:nvPicPr>
          <p:cNvPr id="18436" name="Picture 3" descr="C:\Users\IVAN\Desktop\я\ya2BJwI9M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05400" y="1371600"/>
            <a:ext cx="3759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D:\поход 5 класс\IMG_67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05400" y="4191000"/>
            <a:ext cx="3733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https://pp.userapi.com/c852120/v852120128/88904/ZAPiQsY6wk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" y="1524000"/>
            <a:ext cx="3886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 flipH="1">
            <a:off x="838200" y="6019800"/>
            <a:ext cx="1828800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Елка!!!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5181600" y="4267200"/>
            <a:ext cx="1828800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Поход!!!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0"/>
            <a:ext cx="64008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3600" b="1" dirty="0" err="1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Сосновская</a:t>
            </a: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685801"/>
            <a:ext cx="9144000" cy="830997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 вы владеете знанием, дайте другим зажечь от него свои светильники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IVAN\Desktop\я\image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6800" y="1600200"/>
            <a:ext cx="7086600" cy="4922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0"/>
            <a:ext cx="64008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3600" b="1" dirty="0" err="1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Сосновская</a:t>
            </a: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685801"/>
            <a:ext cx="9144000" cy="461665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каждом человеке - солнце. Только дайте ему светить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IVAN\Desktop\я\image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295400"/>
            <a:ext cx="3886200" cy="2590800"/>
          </a:xfrm>
          <a:prstGeom prst="rect">
            <a:avLst/>
          </a:prstGeom>
          <a:noFill/>
        </p:spPr>
      </p:pic>
      <p:pic>
        <p:nvPicPr>
          <p:cNvPr id="3076" name="Picture 4" descr="https://pp.userapi.com/c850420/v850420779/7beaf/-MQTSY9cUD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14800" y="1524000"/>
            <a:ext cx="4876800" cy="48768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62400" y="6172200"/>
            <a:ext cx="51816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Турнир Памяти Голландского К.Б</a:t>
            </a:r>
            <a:endParaRPr lang="ru-RU" dirty="0">
              <a:solidFill>
                <a:srgbClr val="1E1E2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2000" y="3429000"/>
            <a:ext cx="1149674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Ручеек</a:t>
            </a:r>
            <a:endParaRPr lang="ru-RU" dirty="0">
              <a:solidFill>
                <a:srgbClr val="1E1E20"/>
              </a:solidFill>
            </a:endParaRPr>
          </a:p>
        </p:txBody>
      </p:sp>
      <p:pic>
        <p:nvPicPr>
          <p:cNvPr id="3078" name="Picture 6" descr="https://pp.userapi.com/c849136/v849136220/69e12/6gozF5lyoAU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5800" y="3962400"/>
            <a:ext cx="2286000" cy="2667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066800" y="6096000"/>
            <a:ext cx="1675203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1 сентября</a:t>
            </a:r>
            <a:endParaRPr lang="ru-RU" dirty="0">
              <a:solidFill>
                <a:srgbClr val="1E1E2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24200" y="0"/>
            <a:ext cx="23622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Детство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762000"/>
            <a:ext cx="8001000" cy="8302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Детство — это неповторимое и самое удивительное время в жизни человека</a:t>
            </a:r>
          </a:p>
        </p:txBody>
      </p:sp>
      <p:pic>
        <p:nvPicPr>
          <p:cNvPr id="3076" name="Picture 2" descr="https://pp.userapi.com/c851224/v851224771/82262/TRFGfm0qWo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0" y="1828800"/>
            <a:ext cx="317817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4" descr="https://pp.userapi.com/c845121/v845121389/17486d/a7KPLBplzm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229075">
            <a:off x="-197643" y="2632868"/>
            <a:ext cx="3486150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8" descr="https://pp.userapi.com/c849036/v849036389/f4d16/RDbSRtCDCkw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9573">
            <a:off x="6280150" y="2051050"/>
            <a:ext cx="2578100" cy="343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 rot="21396961">
            <a:off x="400736" y="5786702"/>
            <a:ext cx="2362200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sz="1800" b="1" dirty="0">
                <a:solidFill>
                  <a:srgbClr val="1E1E20"/>
                </a:solidFill>
              </a:rPr>
              <a:t>Моя лошадка</a:t>
            </a:r>
            <a:r>
              <a:rPr lang="ru-RU" b="1" dirty="0">
                <a:solidFill>
                  <a:srgbClr val="1E1E20"/>
                </a:solidFill>
              </a:rPr>
              <a:t>!!!</a:t>
            </a:r>
          </a:p>
        </p:txBody>
      </p:sp>
      <p:sp>
        <p:nvSpPr>
          <p:cNvPr id="10" name="Прямоугольник 9"/>
          <p:cNvSpPr/>
          <p:nvPr/>
        </p:nvSpPr>
        <p:spPr>
          <a:xfrm rot="254524">
            <a:off x="6248400" y="5546467"/>
            <a:ext cx="2437881" cy="646331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sz="1800" dirty="0">
                <a:solidFill>
                  <a:srgbClr val="1E1E20"/>
                </a:solidFill>
              </a:rPr>
              <a:t>Родился в год «тигра»!!!</a:t>
            </a:r>
            <a:endParaRPr lang="ru-RU" dirty="0">
              <a:solidFill>
                <a:srgbClr val="1E1E2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29000" y="5943600"/>
            <a:ext cx="2362200" cy="369332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sz="1800" dirty="0">
                <a:solidFill>
                  <a:srgbClr val="FF0000"/>
                </a:solidFill>
              </a:rPr>
              <a:t>Ну все я родился!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0"/>
            <a:ext cx="64008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err="1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Писковой</a:t>
            </a: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 И.С.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838200"/>
            <a:ext cx="8458200" cy="4619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Иногда от счастья нас отделяет один звонок</a:t>
            </a:r>
            <a:r>
              <a:rPr lang="ru-RU" b="1" dirty="0">
                <a:solidFill>
                  <a:srgbClr val="C00000"/>
                </a:solidFill>
              </a:rPr>
              <a:t>…</a:t>
            </a:r>
          </a:p>
        </p:txBody>
      </p:sp>
      <p:pic>
        <p:nvPicPr>
          <p:cNvPr id="19460" name="Picture 2" descr="C:\Users\IVAN\Desktop\я\IMG_01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963" y="4114800"/>
            <a:ext cx="2509837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 descr="C:\Users\IVAN\Desktop\я\IMG_02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1600" y="1676400"/>
            <a:ext cx="294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4" descr="C:\Users\IVAN\Desktop\я\IMG_026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19400" y="4038600"/>
            <a:ext cx="3454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5" descr="C:\Users\IVAN\Desktop\я\IMG_027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00800" y="1447800"/>
            <a:ext cx="24955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6" descr="C:\Users\IVAN\Desktop\я\IMG_035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0800" y="4800600"/>
            <a:ext cx="2362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7" descr="C:\Users\IVAN\Desktop\я\IMG_088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886200" y="1447800"/>
            <a:ext cx="17716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228600" y="3352800"/>
            <a:ext cx="2209800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Второй дом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0"/>
            <a:ext cx="64008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err="1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Писковой</a:t>
            </a: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 И.С.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838200"/>
            <a:ext cx="8610600" cy="40011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нужно быть самым сильным, нужно быть сильнее, чем ты был вчера</a:t>
            </a:r>
          </a:p>
        </p:txBody>
      </p:sp>
      <p:pic>
        <p:nvPicPr>
          <p:cNvPr id="20484" name="Picture 2" descr="C:\Users\IVAN\Desktop\я\IMG_37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371600"/>
            <a:ext cx="2057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 descr="C:\Users\IVAN\Desktop\я\iqYteCWHBq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5600" y="1447800"/>
            <a:ext cx="355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4" descr="C:\Users\IVAN\Desktop\я\kLMs2-RI8L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43200" y="1447800"/>
            <a:ext cx="230187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5" descr="C:\Users\IVAN\Desktop\я\oscHzcQ_uBM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86400" y="4191000"/>
            <a:ext cx="3454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7" descr="C:\Users\IVAN\Desktop\я\image (50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3400" y="4038600"/>
            <a:ext cx="19812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https://pp.userapi.com/c845520/v845520050/10f378/lnABCJxubyc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95600" y="3962400"/>
            <a:ext cx="2209800" cy="27597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idx="1"/>
          </p:nvPr>
        </p:nvSpPr>
        <p:spPr>
          <a:xfrm>
            <a:off x="3429000" y="3810000"/>
            <a:ext cx="2895600" cy="609600"/>
          </a:xfrm>
          <a:effectLst>
            <a:outerShdw dist="17961" dir="2700000" algn="ctr" rotWithShape="0">
              <a:srgbClr val="000000"/>
            </a:outerShdw>
          </a:effectLst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 smtClean="0"/>
              <a:t>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«Мой путь»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1981200" y="2590800"/>
            <a:ext cx="6172200" cy="685800"/>
          </a:xfrm>
          <a:effectLst>
            <a:outerShdw dist="17961" dir="2700000" algn="ctr" rotWithShape="0">
              <a:srgbClr val="000000"/>
            </a:outerShdw>
          </a:effectLst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err="1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Писковой</a:t>
            </a: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 Иван Сергеевич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152400"/>
            <a:ext cx="8229600" cy="1015663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  <a:br>
              <a:rPr lang="ru-RU" sz="2000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Сосновская</a:t>
            </a:r>
            <a:r>
              <a:rPr lang="ru-RU" sz="2000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школа»</a:t>
            </a:r>
            <a:br>
              <a:rPr lang="ru-RU" sz="2000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Азовского немецкого национального района Омской области</a:t>
            </a:r>
            <a:endParaRPr lang="ru-RU" sz="2000" dirty="0"/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3810000" y="6172200"/>
            <a:ext cx="20574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000" kern="0" dirty="0"/>
              <a:t> </a:t>
            </a:r>
            <a:r>
              <a:rPr lang="ru-RU" sz="2800" b="1" i="1" kern="0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Омск 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24200" y="0"/>
            <a:ext cx="23622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Детство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762000"/>
            <a:ext cx="8001000" cy="4619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Детству следует оказывать величайшее уважение</a:t>
            </a:r>
          </a:p>
        </p:txBody>
      </p:sp>
      <p:pic>
        <p:nvPicPr>
          <p:cNvPr id="4100" name="Picture 2" descr="https://pp.userapi.com/c850636/v850636771/87572/f5sztOCWDO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38400" y="1371600"/>
            <a:ext cx="3843338" cy="526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24200" y="0"/>
            <a:ext cx="23622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685800"/>
            <a:ext cx="8534400" cy="8302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 – это родные люди, в каждом из которых есть частичка меня…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2" descr="https://pp.userapi.com/c847120/v847120389/16ac14/xwBOe99Kxy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7800" y="1676400"/>
            <a:ext cx="6705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524000" y="5867400"/>
            <a:ext cx="1676400" cy="8302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Брат Александр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77000" y="6248400"/>
            <a:ext cx="1676400" cy="4619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Брат Павел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52800" y="5867400"/>
            <a:ext cx="1676400" cy="8302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Я, младший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48200" y="4724400"/>
            <a:ext cx="1676400" cy="4619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Мама</a:t>
            </a:r>
            <a:endParaRPr lang="ru-RU" b="1" dirty="0">
              <a:solidFill>
                <a:srgbClr val="1E1E2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24200" y="0"/>
            <a:ext cx="23622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685800"/>
            <a:ext cx="8534400" cy="8302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Залог семейного счастья в доброте, откровенности, отзывчивости…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2" descr="https://pp.userapi.com/c848628/v848628389/f9a4e/wpuxmbEvVz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3200" y="4041775"/>
            <a:ext cx="3754438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 descr="https://pp.userapi.com/c846418/v846418389/16d852/14-U2ZeDG9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62600" y="1600200"/>
            <a:ext cx="3178175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https://pp.userapi.com/c848736/v848736389/1013f2/zY6xWVrFEO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1600200"/>
            <a:ext cx="3235325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819400" y="6248400"/>
            <a:ext cx="990600" cy="4619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Папа</a:t>
            </a:r>
            <a:endParaRPr lang="ru-RU" dirty="0">
              <a:solidFill>
                <a:srgbClr val="1E1E2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91000" y="6248400"/>
            <a:ext cx="990600" cy="4619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Мама</a:t>
            </a:r>
            <a:endParaRPr lang="ru-RU" dirty="0">
              <a:solidFill>
                <a:srgbClr val="1E1E2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10200" y="6248400"/>
            <a:ext cx="990600" cy="4619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dirty="0">
              <a:solidFill>
                <a:srgbClr val="1E1E2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24200" y="0"/>
            <a:ext cx="23622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Школа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685800"/>
            <a:ext cx="8915400" cy="120015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Школа — это мастерская, где формируется мысль подрастающего поколения, надо крепко держать ее в руках, если не хочешь выпустить из рук будущее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2" descr="https://pp.userapi.com/c845221/v845221389/1659b5/ZIfMX5PyyG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4882136">
            <a:off x="766763" y="2354263"/>
            <a:ext cx="3276600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4" descr="https://pp.userapi.com/c851128/v851128771/845eb/TFZjWbgJWz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4855134">
            <a:off x="5478462" y="1857376"/>
            <a:ext cx="2962275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24200" y="0"/>
            <a:ext cx="23622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Школа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685800"/>
            <a:ext cx="8534400" cy="4619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Ученик, который учится без желания — это птица без крыльев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2" descr="https://pp.userapi.com/c850624/v850624771/8b541/xziIrm2W-V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6800" y="1295400"/>
            <a:ext cx="31242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4" descr="https://pp.userapi.com/c846320/v846320389/16d272/9ltOFQAFGY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3840163"/>
            <a:ext cx="4800600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https://pp.userapi.com/c846219/v846219389/16f56e/rlSG7XsUOV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34000" y="16002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24200" y="0"/>
            <a:ext cx="23622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Школа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685800"/>
            <a:ext cx="8686800" cy="8302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Существует только два типа учителей: те, кто учит слишком многому, и те, кто не учит вообще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2" descr="https://pp.userapi.com/c850724/v850724771/867fc/XY7JsQudeW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9200" y="1676400"/>
            <a:ext cx="6535738" cy="490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95400" y="6019800"/>
            <a:ext cx="2133600" cy="46166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класс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0"/>
            <a:ext cx="3352800" cy="6096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Училище №24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838200"/>
            <a:ext cx="8686800" cy="46196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Электромонтер </a:t>
            </a:r>
          </a:p>
        </p:txBody>
      </p:sp>
      <p:pic>
        <p:nvPicPr>
          <p:cNvPr id="10244" name="Picture 2" descr="https://pp.userapi.com/c850124/v850124389/af526/8zmVjO6lG4Q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2209800"/>
            <a:ext cx="8578850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owerpoint-template-24">
  <a:themeElements>
    <a:clrScheme name="">
      <a:dk1>
        <a:srgbClr val="FFFFFF"/>
      </a:dk1>
      <a:lt1>
        <a:srgbClr val="FFFFFF"/>
      </a:lt1>
      <a:dk2>
        <a:srgbClr val="FFFFFF"/>
      </a:dk2>
      <a:lt2>
        <a:srgbClr val="0289C6"/>
      </a:lt2>
      <a:accent1>
        <a:srgbClr val="07B1F5"/>
      </a:accent1>
      <a:accent2>
        <a:srgbClr val="3BC3FF"/>
      </a:accent2>
      <a:accent3>
        <a:srgbClr val="FFFFFF"/>
      </a:accent3>
      <a:accent4>
        <a:srgbClr val="DADADA"/>
      </a:accent4>
      <a:accent5>
        <a:srgbClr val="AAD5F9"/>
      </a:accent5>
      <a:accent6>
        <a:srgbClr val="35B0E7"/>
      </a:accent6>
      <a:hlink>
        <a:srgbClr val="04DDEE"/>
      </a:hlink>
      <a:folHlink>
        <a:srgbClr val="FFFFF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1493</TotalTime>
  <Words>391</Words>
  <Application>Microsoft Office PowerPoint</Application>
  <PresentationFormat>Экран (4:3)</PresentationFormat>
  <Paragraphs>79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powerpoint-template-24</vt:lpstr>
      <vt:lpstr>   Писковой Иван Сергеевич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   Писковой Иван Сергеевич</vt:lpstr>
    </vt:vector>
  </TitlesOfParts>
  <Company>Templates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SmileTemplates.com</dc:creator>
  <cp:lastModifiedBy>IVAN</cp:lastModifiedBy>
  <cp:revision>257</cp:revision>
  <dcterms:created xsi:type="dcterms:W3CDTF">2007-04-02T02:11:51Z</dcterms:created>
  <dcterms:modified xsi:type="dcterms:W3CDTF">2019-01-10T15:28:10Z</dcterms:modified>
</cp:coreProperties>
</file>