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7" autoAdjust="0"/>
    <p:restoredTop sz="94660"/>
  </p:normalViewPr>
  <p:slideViewPr>
    <p:cSldViewPr>
      <p:cViewPr varScale="1">
        <p:scale>
          <a:sx n="69" d="100"/>
          <a:sy n="69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47667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Verdana" pitchFamily="34" charset="0"/>
              </a:rPr>
              <a:t>Картины  на уроках русского языка, литературного чтения, окружающего мира в 3 и 4 классах</a:t>
            </a:r>
            <a:r>
              <a:rPr lang="ru-RU" sz="3200" dirty="0" smtClean="0">
                <a:latin typeface="Verdana" pitchFamily="34" charset="0"/>
              </a:rPr>
              <a:t>.</a:t>
            </a:r>
            <a:endParaRPr lang="ru-RU" sz="3200" dirty="0">
              <a:latin typeface="Verdana" pitchFamily="34" charset="0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005064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04864"/>
            <a:ext cx="19442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204864"/>
            <a:ext cx="17948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340768"/>
            <a:ext cx="1866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1403649" y="1714500"/>
            <a:ext cx="7168852" cy="4214813"/>
          </a:xfrm>
        </p:spPr>
        <p:txBody>
          <a:bodyPr/>
          <a:lstStyle/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аписать портрет своего друга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8362522" cy="639762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half" idx="3"/>
          </p:nvPr>
        </p:nvSpPr>
        <p:spPr>
          <a:xfrm>
            <a:off x="357159" y="285728"/>
            <a:ext cx="8580108" cy="1020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В.в.Васнецов  «Иван –Царевич  на сером волке»,  «</a:t>
            </a:r>
            <a:r>
              <a:rPr lang="ru-RU" sz="2400" b="1" dirty="0" err="1" smtClean="0">
                <a:solidFill>
                  <a:schemeClr val="tx1"/>
                </a:solidFill>
                <a:latin typeface="Georgia" pitchFamily="18" charset="0"/>
              </a:rPr>
              <a:t>Алёнушка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1" name="Содержимое 2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357298"/>
            <a:ext cx="378621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3857651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xfrm>
            <a:off x="500034" y="285728"/>
            <a:ext cx="821537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А.А.Пластов «Первый снег» , И.И.Шишкин «На севере диком»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3571899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29190" y="1285860"/>
            <a:ext cx="37862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В.В.Васнецов «Три богатыря»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285860"/>
            <a:ext cx="792961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500313" y="5532438"/>
            <a:ext cx="6643687" cy="76835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solidFill>
                  <a:schemeClr val="tx1"/>
                </a:solidFill>
                <a:latin typeface="Georgia" pitchFamily="18" charset="0"/>
              </a:rPr>
              <a:t>И.И.Шишкин 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«с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основая роща»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100" y="1554163"/>
            <a:ext cx="69441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В.в. Васнецов «Витязь на распутье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48179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И.и.Левитан «март», «золотая осень</a:t>
            </a:r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»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292895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643050"/>
            <a:ext cx="492922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Закончи фразу: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611560" y="1916832"/>
            <a:ext cx="7888933" cy="473256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Я знаю …</a:t>
            </a:r>
          </a:p>
          <a:p>
            <a:pPr marL="514350" indent="-514350">
              <a:buAutoNum type="arabicPeriod"/>
            </a:pPr>
            <a:r>
              <a:rPr lang="ru-RU" dirty="0" smtClean="0"/>
              <a:t>Я понимаю …</a:t>
            </a:r>
          </a:p>
          <a:p>
            <a:pPr marL="514350" indent="-514350">
              <a:buAutoNum type="arabicPeriod"/>
            </a:pPr>
            <a:r>
              <a:rPr lang="ru-RU" dirty="0" smtClean="0"/>
              <a:t>Для меня было открытие…</a:t>
            </a:r>
          </a:p>
          <a:p>
            <a:pPr marL="514350" indent="-514350">
              <a:buAutoNum type="arabicPeriod"/>
            </a:pPr>
            <a:r>
              <a:rPr lang="ru-RU" dirty="0" smtClean="0"/>
              <a:t>У меня получилось …</a:t>
            </a:r>
          </a:p>
          <a:p>
            <a:pPr marL="514350" indent="-514350">
              <a:buAutoNum type="arabicPeriod"/>
            </a:pPr>
            <a:r>
              <a:rPr lang="ru-RU" dirty="0" smtClean="0"/>
              <a:t>Мне  понравилось…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95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Картины  на уроках русского языка, литературного чтения, окружающего мира в 3 и 4 классах.</vt:lpstr>
      <vt:lpstr>Слайд 2</vt:lpstr>
      <vt:lpstr>Слайд 3</vt:lpstr>
      <vt:lpstr>А.А.Пластов «Первый снег» , И.И.Шишкин «На севере диком» </vt:lpstr>
      <vt:lpstr>В.В.Васнецов «Три богатыря» </vt:lpstr>
      <vt:lpstr>И.И.Шишкин «сосновая роща»</vt:lpstr>
      <vt:lpstr>В.в. Васнецов «Витязь на распутье»</vt:lpstr>
      <vt:lpstr>И.и.Левитан «март», «золотая осень»</vt:lpstr>
      <vt:lpstr>Закончи фразу: </vt:lpstr>
      <vt:lpstr>Домашнее задание.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И.и.шишкин «на севере </dc:title>
  <cp:lastModifiedBy>админ</cp:lastModifiedBy>
  <cp:revision>9</cp:revision>
  <dcterms:modified xsi:type="dcterms:W3CDTF">2019-01-05T08:59:12Z</dcterms:modified>
</cp:coreProperties>
</file>