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204864"/>
            <a:ext cx="8748464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Новогодние ребусы</a:t>
            </a:r>
            <a:endParaRPr lang="ru-RU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5589240"/>
            <a:ext cx="5635838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prstTxWarp prst="textDeflateBottom">
              <a:avLst>
                <a:gd name="adj" fmla="val 86106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chemeClr val="tx2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 деда мороза</a:t>
            </a:r>
            <a:endParaRPr lang="ru-RU" sz="5400" b="1" cap="all" spc="0" dirty="0">
              <a:ln w="0">
                <a:solidFill>
                  <a:schemeClr val="tx2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9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7" y="1988840"/>
            <a:ext cx="42484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652120" y="3861048"/>
            <a:ext cx="2977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Мишура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1916832"/>
            <a:ext cx="6192978" cy="96572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МОЛОДЦЫ!!</a:t>
            </a:r>
            <a:endParaRPr lang="ru-RU" sz="5400" b="1" cap="none" spc="0" dirty="0">
              <a:ln w="10541" cmpd="sng">
                <a:solidFill>
                  <a:schemeClr val="tx2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4365104"/>
            <a:ext cx="5652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 наступающим!!!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1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556792"/>
            <a:ext cx="453650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08104" y="3068960"/>
            <a:ext cx="2676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Метель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rhivurokov.ru/multiurok/6/f/b/6fb9cea035ebfb9ae5669aafe5bf393970d86b1d/stsienarii-novoghodniegho-kviesta-dlia-6-klassa_2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628800"/>
            <a:ext cx="3449538" cy="119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860032" y="2996952"/>
            <a:ext cx="3994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Снегурочка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412776"/>
            <a:ext cx="4025602" cy="123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372200" y="2996952"/>
            <a:ext cx="2498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Ёлочка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3305522" cy="107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16016" y="2636912"/>
            <a:ext cx="3524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Снежинка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44824"/>
            <a:ext cx="3593554" cy="100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4048" y="3068960"/>
            <a:ext cx="3208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Сосулька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6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836712"/>
            <a:ext cx="3019772" cy="285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148064" y="3861048"/>
            <a:ext cx="3088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Подарки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5" y="1268760"/>
            <a:ext cx="42484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4149080"/>
            <a:ext cx="2393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Мороз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желика\Desktop\обои-зима-ветки-ели-шишки-01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multiurok/6/f/b/6fb9cea035ebfb9ae5669aafe5bf393970d86b1d/stsienarii-novoghodniegho-kviesta-dlia-6-klassa_8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132856"/>
            <a:ext cx="396044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76056" y="3933056"/>
            <a:ext cx="3484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Гирлянды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ПДД</dc:creator>
  <cp:lastModifiedBy>4</cp:lastModifiedBy>
  <cp:revision>6</cp:revision>
  <dcterms:created xsi:type="dcterms:W3CDTF">2018-12-27T07:37:55Z</dcterms:created>
  <dcterms:modified xsi:type="dcterms:W3CDTF">2018-12-27T08:29:14Z</dcterms:modified>
</cp:coreProperties>
</file>